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56"/>
  </p:notesMasterIdLst>
  <p:sldIdLst>
    <p:sldId id="256" r:id="rId2"/>
    <p:sldId id="307" r:id="rId3"/>
    <p:sldId id="257" r:id="rId4"/>
    <p:sldId id="290" r:id="rId5"/>
    <p:sldId id="258" r:id="rId6"/>
    <p:sldId id="260" r:id="rId7"/>
    <p:sldId id="288" r:id="rId8"/>
    <p:sldId id="259" r:id="rId9"/>
    <p:sldId id="262" r:id="rId10"/>
    <p:sldId id="287" r:id="rId11"/>
    <p:sldId id="289" r:id="rId12"/>
    <p:sldId id="261" r:id="rId13"/>
    <p:sldId id="263" r:id="rId14"/>
    <p:sldId id="264" r:id="rId15"/>
    <p:sldId id="265" r:id="rId16"/>
    <p:sldId id="266" r:id="rId17"/>
    <p:sldId id="270" r:id="rId18"/>
    <p:sldId id="271" r:id="rId19"/>
    <p:sldId id="286" r:id="rId20"/>
    <p:sldId id="281" r:id="rId21"/>
    <p:sldId id="272" r:id="rId22"/>
    <p:sldId id="274" r:id="rId23"/>
    <p:sldId id="282" r:id="rId24"/>
    <p:sldId id="273" r:id="rId25"/>
    <p:sldId id="280" r:id="rId26"/>
    <p:sldId id="267" r:id="rId27"/>
    <p:sldId id="268" r:id="rId28"/>
    <p:sldId id="269" r:id="rId29"/>
    <p:sldId id="283" r:id="rId30"/>
    <p:sldId id="291" r:id="rId31"/>
    <p:sldId id="292" r:id="rId32"/>
    <p:sldId id="293" r:id="rId33"/>
    <p:sldId id="294" r:id="rId34"/>
    <p:sldId id="295" r:id="rId35"/>
    <p:sldId id="296" r:id="rId36"/>
    <p:sldId id="297" r:id="rId37"/>
    <p:sldId id="275" r:id="rId38"/>
    <p:sldId id="284" r:id="rId39"/>
    <p:sldId id="276" r:id="rId40"/>
    <p:sldId id="298" r:id="rId41"/>
    <p:sldId id="285" r:id="rId42"/>
    <p:sldId id="299" r:id="rId43"/>
    <p:sldId id="300" r:id="rId44"/>
    <p:sldId id="301" r:id="rId45"/>
    <p:sldId id="302" r:id="rId46"/>
    <p:sldId id="303" r:id="rId47"/>
    <p:sldId id="304" r:id="rId48"/>
    <p:sldId id="305" r:id="rId49"/>
    <p:sldId id="306" r:id="rId50"/>
    <p:sldId id="308" r:id="rId51"/>
    <p:sldId id="277" r:id="rId52"/>
    <p:sldId id="278" r:id="rId53"/>
    <p:sldId id="279" r:id="rId54"/>
    <p:sldId id="30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002315-1118-48BB-A746-EE618EAF21D7}" v="11" dt="2023-05-25T16:38:29.3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79763" autoAdjust="0"/>
  </p:normalViewPr>
  <p:slideViewPr>
    <p:cSldViewPr snapToGrid="0">
      <p:cViewPr varScale="1">
        <p:scale>
          <a:sx n="88" d="100"/>
          <a:sy n="88" d="100"/>
        </p:scale>
        <p:origin x="15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8A125752-7970-452C-9FB8-664CB464D87A}"/>
    <pc:docChg chg="undo custSel addSld delSld modSld sldOrd">
      <pc:chgData name="Emily Crose" userId="5a1598ef78992c55" providerId="LiveId" clId="{8A125752-7970-452C-9FB8-664CB464D87A}" dt="2023-04-08T02:24:04.136" v="3158" actId="20577"/>
      <pc:docMkLst>
        <pc:docMk/>
      </pc:docMkLst>
      <pc:sldChg chg="addSp delSp modSp mod setBg delDesignElem">
        <pc:chgData name="Emily Crose" userId="5a1598ef78992c55" providerId="LiveId" clId="{8A125752-7970-452C-9FB8-664CB464D87A}" dt="2023-04-07T00:56:59.386" v="14" actId="26606"/>
        <pc:sldMkLst>
          <pc:docMk/>
          <pc:sldMk cId="1938681844" sldId="256"/>
        </pc:sldMkLst>
        <pc:spChg chg="mod">
          <ac:chgData name="Emily Crose" userId="5a1598ef78992c55" providerId="LiveId" clId="{8A125752-7970-452C-9FB8-664CB464D87A}" dt="2023-04-07T00:56:59.386" v="14" actId="26606"/>
          <ac:spMkLst>
            <pc:docMk/>
            <pc:sldMk cId="1938681844" sldId="256"/>
            <ac:spMk id="2" creationId="{E84EBFFF-D976-C46F-C884-33E6C3D3D040}"/>
          </ac:spMkLst>
        </pc:spChg>
        <pc:spChg chg="mod">
          <ac:chgData name="Emily Crose" userId="5a1598ef78992c55" providerId="LiveId" clId="{8A125752-7970-452C-9FB8-664CB464D87A}" dt="2023-04-07T00:56:59.386" v="14" actId="26606"/>
          <ac:spMkLst>
            <pc:docMk/>
            <pc:sldMk cId="1938681844" sldId="256"/>
            <ac:spMk id="3" creationId="{AF3ACA5B-2163-AEC4-7BB9-C0423A72604D}"/>
          </ac:spMkLst>
        </pc:spChg>
        <pc:spChg chg="add del">
          <ac:chgData name="Emily Crose" userId="5a1598ef78992c55" providerId="LiveId" clId="{8A125752-7970-452C-9FB8-664CB464D87A}" dt="2023-04-07T00:56:52.107" v="9" actId="26606"/>
          <ac:spMkLst>
            <pc:docMk/>
            <pc:sldMk cId="1938681844" sldId="256"/>
            <ac:spMk id="10" creationId="{BD1CAB03-F6A4-4736-85F6-261056424D9D}"/>
          </ac:spMkLst>
        </pc:spChg>
        <pc:spChg chg="add del">
          <ac:chgData name="Emily Crose" userId="5a1598ef78992c55" providerId="LiveId" clId="{8A125752-7970-452C-9FB8-664CB464D87A}" dt="2023-04-07T00:56:52.107" v="9" actId="26606"/>
          <ac:spMkLst>
            <pc:docMk/>
            <pc:sldMk cId="1938681844" sldId="256"/>
            <ac:spMk id="12" creationId="{3E2321B3-5D47-422E-8DD6-192DA485FF63}"/>
          </ac:spMkLst>
        </pc:spChg>
        <pc:spChg chg="add del">
          <ac:chgData name="Emily Crose" userId="5a1598ef78992c55" providerId="LiveId" clId="{8A125752-7970-452C-9FB8-664CB464D87A}" dt="2023-04-07T00:56:54.804" v="11" actId="26606"/>
          <ac:spMkLst>
            <pc:docMk/>
            <pc:sldMk cId="1938681844" sldId="256"/>
            <ac:spMk id="16" creationId="{FC23C8D4-BD3D-4473-B3D0-89011586BE82}"/>
          </ac:spMkLst>
        </pc:spChg>
        <pc:spChg chg="add del">
          <ac:chgData name="Emily Crose" userId="5a1598ef78992c55" providerId="LiveId" clId="{8A125752-7970-452C-9FB8-664CB464D87A}" dt="2023-04-07T00:56:59.278" v="13" actId="26606"/>
          <ac:spMkLst>
            <pc:docMk/>
            <pc:sldMk cId="1938681844" sldId="256"/>
            <ac:spMk id="18" creationId="{256A7F27-5B86-4914-90A3-E04479F8E6C8}"/>
          </ac:spMkLst>
        </pc:spChg>
        <pc:spChg chg="add del">
          <ac:chgData name="Emily Crose" userId="5a1598ef78992c55" providerId="LiveId" clId="{8A125752-7970-452C-9FB8-664CB464D87A}" dt="2023-04-07T00:56:59.278" v="13" actId="26606"/>
          <ac:spMkLst>
            <pc:docMk/>
            <pc:sldMk cId="1938681844" sldId="256"/>
            <ac:spMk id="19" creationId="{832A30EC-2C72-4D1B-9B53-76A0601A1F4C}"/>
          </ac:spMkLst>
        </pc:spChg>
        <pc:spChg chg="add">
          <ac:chgData name="Emily Crose" userId="5a1598ef78992c55" providerId="LiveId" clId="{8A125752-7970-452C-9FB8-664CB464D87A}" dt="2023-04-07T00:56:59.386" v="14" actId="26606"/>
          <ac:spMkLst>
            <pc:docMk/>
            <pc:sldMk cId="1938681844" sldId="256"/>
            <ac:spMk id="21" creationId="{C3476303-160A-4DC3-81F1-6072CCAEECED}"/>
          </ac:spMkLst>
        </pc:spChg>
        <pc:spChg chg="add">
          <ac:chgData name="Emily Crose" userId="5a1598ef78992c55" providerId="LiveId" clId="{8A125752-7970-452C-9FB8-664CB464D87A}" dt="2023-04-07T00:56:59.386" v="14" actId="26606"/>
          <ac:spMkLst>
            <pc:docMk/>
            <pc:sldMk cId="1938681844" sldId="256"/>
            <ac:spMk id="22" creationId="{92B1B090-BB76-4C46-9191-8857341C23D3}"/>
          </ac:spMkLst>
        </pc:spChg>
        <pc:grpChg chg="del">
          <ac:chgData name="Emily Crose" userId="5a1598ef78992c55" providerId="LiveId" clId="{8A125752-7970-452C-9FB8-664CB464D87A}" dt="2023-04-07T00:56:38.570" v="6"/>
          <ac:grpSpMkLst>
            <pc:docMk/>
            <pc:sldMk cId="1938681844" sldId="256"/>
            <ac:grpSpMk id="14" creationId="{89353FE7-0D03-4AD2-8B8A-60A06F6BDA4C}"/>
          </ac:grpSpMkLst>
        </pc:grpChg>
        <pc:grpChg chg="del">
          <ac:chgData name="Emily Crose" userId="5a1598ef78992c55" providerId="LiveId" clId="{8A125752-7970-452C-9FB8-664CB464D87A}" dt="2023-04-07T00:56:38.570" v="6"/>
          <ac:grpSpMkLst>
            <pc:docMk/>
            <pc:sldMk cId="1938681844" sldId="256"/>
            <ac:grpSpMk id="86" creationId="{316DCFC9-6877-407C-8170-608FCB8E35AE}"/>
          </ac:grpSpMkLst>
        </pc:grpChg>
        <pc:picChg chg="mod">
          <ac:chgData name="Emily Crose" userId="5a1598ef78992c55" providerId="LiveId" clId="{8A125752-7970-452C-9FB8-664CB464D87A}" dt="2023-04-07T00:56:59.386" v="14" actId="26606"/>
          <ac:picMkLst>
            <pc:docMk/>
            <pc:sldMk cId="1938681844" sldId="256"/>
            <ac:picMk id="5" creationId="{BC19E036-D6E4-91F2-F3EC-B5F02D9E25EA}"/>
          </ac:picMkLst>
        </pc:picChg>
      </pc:sldChg>
      <pc:sldChg chg="modSp mod">
        <pc:chgData name="Emily Crose" userId="5a1598ef78992c55" providerId="LiveId" clId="{8A125752-7970-452C-9FB8-664CB464D87A}" dt="2023-04-07T00:57:20.732" v="15" actId="1076"/>
        <pc:sldMkLst>
          <pc:docMk/>
          <pc:sldMk cId="1761598059" sldId="257"/>
        </pc:sldMkLst>
        <pc:spChg chg="mod">
          <ac:chgData name="Emily Crose" userId="5a1598ef78992c55" providerId="LiveId" clId="{8A125752-7970-452C-9FB8-664CB464D87A}" dt="2023-04-07T00:57:20.732" v="15" actId="1076"/>
          <ac:spMkLst>
            <pc:docMk/>
            <pc:sldMk cId="1761598059" sldId="257"/>
            <ac:spMk id="4" creationId="{05F42EE4-9D9B-10D6-C432-06C486FDC0F5}"/>
          </ac:spMkLst>
        </pc:spChg>
      </pc:sldChg>
      <pc:sldChg chg="modNotesTx">
        <pc:chgData name="Emily Crose" userId="5a1598ef78992c55" providerId="LiveId" clId="{8A125752-7970-452C-9FB8-664CB464D87A}" dt="2023-04-08T01:50:35.204" v="2869" actId="20577"/>
        <pc:sldMkLst>
          <pc:docMk/>
          <pc:sldMk cId="1617985472" sldId="258"/>
        </pc:sldMkLst>
      </pc:sldChg>
      <pc:sldChg chg="addSp delSp modSp mod setBg delDesignElem">
        <pc:chgData name="Emily Crose" userId="5a1598ef78992c55" providerId="LiveId" clId="{8A125752-7970-452C-9FB8-664CB464D87A}" dt="2023-04-08T02:24:04.136" v="3158" actId="20577"/>
        <pc:sldMkLst>
          <pc:docMk/>
          <pc:sldMk cId="3174824230" sldId="259"/>
        </pc:sldMkLst>
        <pc:spChg chg="mod">
          <ac:chgData name="Emily Crose" userId="5a1598ef78992c55" providerId="LiveId" clId="{8A125752-7970-452C-9FB8-664CB464D87A}" dt="2023-04-07T00:57:41.265" v="22" actId="26606"/>
          <ac:spMkLst>
            <pc:docMk/>
            <pc:sldMk cId="3174824230" sldId="259"/>
            <ac:spMk id="2" creationId="{3F1D36D9-8061-A76F-9C7E-656F3AF7D160}"/>
          </ac:spMkLst>
        </pc:spChg>
        <pc:spChg chg="mod">
          <ac:chgData name="Emily Crose" userId="5a1598ef78992c55" providerId="LiveId" clId="{8A125752-7970-452C-9FB8-664CB464D87A}" dt="2023-04-08T02:24:04.136" v="3158" actId="20577"/>
          <ac:spMkLst>
            <pc:docMk/>
            <pc:sldMk cId="3174824230" sldId="259"/>
            <ac:spMk id="3" creationId="{4D303026-64D5-F2D6-24E0-D4D990707790}"/>
          </ac:spMkLst>
        </pc:spChg>
        <pc:spChg chg="add del">
          <ac:chgData name="Emily Crose" userId="5a1598ef78992c55" providerId="LiveId" clId="{8A125752-7970-452C-9FB8-664CB464D87A}" dt="2023-04-07T00:57:37.212" v="17" actId="26606"/>
          <ac:spMkLst>
            <pc:docMk/>
            <pc:sldMk cId="3174824230" sldId="259"/>
            <ac:spMk id="7" creationId="{FC23C8D4-BD3D-4473-B3D0-89011586BE82}"/>
          </ac:spMkLst>
        </pc:spChg>
        <pc:spChg chg="add del">
          <ac:chgData name="Emily Crose" userId="5a1598ef78992c55" providerId="LiveId" clId="{8A125752-7970-452C-9FB8-664CB464D87A}" dt="2023-04-07T00:57:39.457" v="19" actId="26606"/>
          <ac:spMkLst>
            <pc:docMk/>
            <pc:sldMk cId="3174824230" sldId="259"/>
            <ac:spMk id="9" creationId="{256A7F27-5B86-4914-90A3-E04479F8E6C8}"/>
          </ac:spMkLst>
        </pc:spChg>
        <pc:spChg chg="add del">
          <ac:chgData name="Emily Crose" userId="5a1598ef78992c55" providerId="LiveId" clId="{8A125752-7970-452C-9FB8-664CB464D87A}" dt="2023-04-07T00:57:39.457" v="19" actId="26606"/>
          <ac:spMkLst>
            <pc:docMk/>
            <pc:sldMk cId="3174824230" sldId="259"/>
            <ac:spMk id="11" creationId="{832A30EC-2C72-4D1B-9B53-76A0601A1F4C}"/>
          </ac:spMkLst>
        </pc:spChg>
        <pc:spChg chg="add del">
          <ac:chgData name="Emily Crose" userId="5a1598ef78992c55" providerId="LiveId" clId="{8A125752-7970-452C-9FB8-664CB464D87A}" dt="2023-04-07T00:57:41.083" v="21" actId="26606"/>
          <ac:spMkLst>
            <pc:docMk/>
            <pc:sldMk cId="3174824230" sldId="259"/>
            <ac:spMk id="13" creationId="{FC23C8D4-BD3D-4473-B3D0-89011586BE82}"/>
          </ac:spMkLst>
        </pc:spChg>
        <pc:spChg chg="add">
          <ac:chgData name="Emily Crose" userId="5a1598ef78992c55" providerId="LiveId" clId="{8A125752-7970-452C-9FB8-664CB464D87A}" dt="2023-04-07T00:57:41.265" v="22" actId="26606"/>
          <ac:spMkLst>
            <pc:docMk/>
            <pc:sldMk cId="3174824230" sldId="259"/>
            <ac:spMk id="15" creationId="{BD1CAB03-F6A4-4736-85F6-261056424D9D}"/>
          </ac:spMkLst>
        </pc:spChg>
        <pc:spChg chg="add">
          <ac:chgData name="Emily Crose" userId="5a1598ef78992c55" providerId="LiveId" clId="{8A125752-7970-452C-9FB8-664CB464D87A}" dt="2023-04-07T00:57:41.265" v="22" actId="26606"/>
          <ac:spMkLst>
            <pc:docMk/>
            <pc:sldMk cId="3174824230" sldId="259"/>
            <ac:spMk id="16" creationId="{3E2321B3-5D47-422E-8DD6-192DA485FF63}"/>
          </ac:spMkLst>
        </pc:spChg>
        <pc:grpChg chg="add del">
          <ac:chgData name="Emily Crose" userId="5a1598ef78992c55" providerId="LiveId" clId="{8A125752-7970-452C-9FB8-664CB464D87A}" dt="2023-04-07T00:56:38.570" v="6"/>
          <ac:grpSpMkLst>
            <pc:docMk/>
            <pc:sldMk cId="3174824230" sldId="259"/>
            <ac:grpSpMk id="12" creationId="{9795E515-5F57-431F-9A0D-3A0419DF7572}"/>
          </ac:grpSpMkLst>
        </pc:grpChg>
        <pc:grpChg chg="add del">
          <ac:chgData name="Emily Crose" userId="5a1598ef78992c55" providerId="LiveId" clId="{8A125752-7970-452C-9FB8-664CB464D87A}" dt="2023-04-07T00:56:38.570" v="6"/>
          <ac:grpSpMkLst>
            <pc:docMk/>
            <pc:sldMk cId="3174824230" sldId="259"/>
            <ac:grpSpMk id="68" creationId="{316DCFC9-6877-407C-8170-608FCB8E35AE}"/>
          </ac:grpSpMkLst>
        </pc:grpChg>
        <pc:grpChg chg="add del">
          <ac:chgData name="Emily Crose" userId="5a1598ef78992c55" providerId="LiveId" clId="{8A125752-7970-452C-9FB8-664CB464D87A}" dt="2023-04-07T00:56:38.570" v="6"/>
          <ac:grpSpMkLst>
            <pc:docMk/>
            <pc:sldMk cId="3174824230" sldId="259"/>
            <ac:grpSpMk id="72" creationId="{89353FE7-0D03-4AD2-8B8A-60A06F6BDA4C}"/>
          </ac:grpSpMkLst>
        </pc:grpChg>
        <pc:picChg chg="mod">
          <ac:chgData name="Emily Crose" userId="5a1598ef78992c55" providerId="LiveId" clId="{8A125752-7970-452C-9FB8-664CB464D87A}" dt="2023-04-07T00:57:41.265" v="22" actId="26606"/>
          <ac:picMkLst>
            <pc:docMk/>
            <pc:sldMk cId="3174824230" sldId="259"/>
            <ac:picMk id="5" creationId="{38D35CC3-9FC2-ACA6-DBD4-1DC54C4E2095}"/>
          </ac:picMkLst>
        </pc:picChg>
        <pc:picChg chg="add del">
          <ac:chgData name="Emily Crose" userId="5a1598ef78992c55" providerId="LiveId" clId="{8A125752-7970-452C-9FB8-664CB464D87A}" dt="2023-04-07T00:56:38.570" v="6"/>
          <ac:picMkLst>
            <pc:docMk/>
            <pc:sldMk cId="3174824230" sldId="259"/>
            <ac:picMk id="10" creationId="{50C065C3-0FE3-4452-B765-CB05BBB2A983}"/>
          </ac:picMkLst>
        </pc:picChg>
      </pc:sldChg>
      <pc:sldChg chg="addSp delSp modSp mod ord setBg setClrOvrMap delDesignElem">
        <pc:chgData name="Emily Crose" userId="5a1598ef78992c55" providerId="LiveId" clId="{8A125752-7970-452C-9FB8-664CB464D87A}" dt="2023-04-08T02:10:31.667" v="2937" actId="26606"/>
        <pc:sldMkLst>
          <pc:docMk/>
          <pc:sldMk cId="3090871246" sldId="260"/>
        </pc:sldMkLst>
        <pc:spChg chg="mod">
          <ac:chgData name="Emily Crose" userId="5a1598ef78992c55" providerId="LiveId" clId="{8A125752-7970-452C-9FB8-664CB464D87A}" dt="2023-04-08T02:10:31.667" v="2937" actId="26606"/>
          <ac:spMkLst>
            <pc:docMk/>
            <pc:sldMk cId="3090871246" sldId="260"/>
            <ac:spMk id="2" creationId="{47C02755-C398-CFC6-5C7D-E2CA582D51DE}"/>
          </ac:spMkLst>
        </pc:spChg>
        <pc:spChg chg="add del">
          <ac:chgData name="Emily Crose" userId="5a1598ef78992c55" providerId="LiveId" clId="{8A125752-7970-452C-9FB8-664CB464D87A}" dt="2023-04-07T00:57:59.773" v="25" actId="26606"/>
          <ac:spMkLst>
            <pc:docMk/>
            <pc:sldMk cId="3090871246" sldId="260"/>
            <ac:spMk id="3" creationId="{C01E1BEF-D0F1-8F4F-B1A2-7ABD15C03959}"/>
          </ac:spMkLst>
        </pc:spChg>
        <pc:spChg chg="add del">
          <ac:chgData name="Emily Crose" userId="5a1598ef78992c55" providerId="LiveId" clId="{8A125752-7970-452C-9FB8-664CB464D87A}" dt="2023-04-08T02:10:31.667" v="2937" actId="26606"/>
          <ac:spMkLst>
            <pc:docMk/>
            <pc:sldMk cId="3090871246" sldId="260"/>
            <ac:spMk id="7" creationId="{BC052280-388E-4151-A1EB-5236D4FCCA28}"/>
          </ac:spMkLst>
        </pc:spChg>
        <pc:spChg chg="del">
          <ac:chgData name="Emily Crose" userId="5a1598ef78992c55" providerId="LiveId" clId="{8A125752-7970-452C-9FB8-664CB464D87A}" dt="2023-04-07T00:56:38.570" v="6"/>
          <ac:spMkLst>
            <pc:docMk/>
            <pc:sldMk cId="3090871246" sldId="260"/>
            <ac:spMk id="8" creationId="{6BFC9644-673A-459F-B3C5-9310A4E50E3B}"/>
          </ac:spMkLst>
        </pc:spChg>
        <pc:spChg chg="add mod">
          <ac:chgData name="Emily Crose" userId="5a1598ef78992c55" providerId="LiveId" clId="{8A125752-7970-452C-9FB8-664CB464D87A}" dt="2023-04-08T02:10:31.667" v="2937" actId="26606"/>
          <ac:spMkLst>
            <pc:docMk/>
            <pc:sldMk cId="3090871246" sldId="260"/>
            <ac:spMk id="11" creationId="{C01E1BEF-D0F1-8F4F-B1A2-7ABD15C03959}"/>
          </ac:spMkLst>
        </pc:spChg>
        <pc:spChg chg="add">
          <ac:chgData name="Emily Crose" userId="5a1598ef78992c55" providerId="LiveId" clId="{8A125752-7970-452C-9FB8-664CB464D87A}" dt="2023-04-08T02:10:31.667" v="2937" actId="26606"/>
          <ac:spMkLst>
            <pc:docMk/>
            <pc:sldMk cId="3090871246" sldId="260"/>
            <ac:spMk id="16" creationId="{4DE0D6BE-330A-422D-9BD9-1E18F73C6E1E}"/>
          </ac:spMkLst>
        </pc:spChg>
        <pc:spChg chg="del">
          <ac:chgData name="Emily Crose" userId="5a1598ef78992c55" providerId="LiveId" clId="{8A125752-7970-452C-9FB8-664CB464D87A}" dt="2023-04-07T00:56:38.570" v="6"/>
          <ac:spMkLst>
            <pc:docMk/>
            <pc:sldMk cId="3090871246" sldId="260"/>
            <ac:spMk id="39" creationId="{7D1C411D-0818-4640-8657-2AF78250C802}"/>
          </ac:spMkLst>
        </pc:spChg>
        <pc:grpChg chg="del">
          <ac:chgData name="Emily Crose" userId="5a1598ef78992c55" providerId="LiveId" clId="{8A125752-7970-452C-9FB8-664CB464D87A}" dt="2023-04-07T00:56:38.570" v="6"/>
          <ac:grpSpMkLst>
            <pc:docMk/>
            <pc:sldMk cId="3090871246" sldId="260"/>
            <ac:grpSpMk id="10" creationId="{4ADB9295-9645-4BF2-ADFD-75800B7FAD06}"/>
          </ac:grpSpMkLst>
        </pc:grpChg>
        <pc:graphicFrameChg chg="add del">
          <ac:chgData name="Emily Crose" userId="5a1598ef78992c55" providerId="LiveId" clId="{8A125752-7970-452C-9FB8-664CB464D87A}" dt="2023-04-07T00:57:59.711" v="24" actId="26606"/>
          <ac:graphicFrameMkLst>
            <pc:docMk/>
            <pc:sldMk cId="3090871246" sldId="260"/>
            <ac:graphicFrameMk id="5" creationId="{0D5D1795-E365-4C7F-46AD-AB3487A8AC8E}"/>
          </ac:graphicFrameMkLst>
        </pc:graphicFrameChg>
        <pc:picChg chg="add mod ord">
          <ac:chgData name="Emily Crose" userId="5a1598ef78992c55" providerId="LiveId" clId="{8A125752-7970-452C-9FB8-664CB464D87A}" dt="2023-04-08T02:10:31.667" v="2937" actId="26606"/>
          <ac:picMkLst>
            <pc:docMk/>
            <pc:sldMk cId="3090871246" sldId="260"/>
            <ac:picMk id="4" creationId="{849A5F44-17AE-3496-2EDE-E022957149EF}"/>
          </ac:picMkLst>
        </pc:picChg>
        <pc:cxnChg chg="add del">
          <ac:chgData name="Emily Crose" userId="5a1598ef78992c55" providerId="LiveId" clId="{8A125752-7970-452C-9FB8-664CB464D87A}" dt="2023-04-08T02:10:31.667" v="2937" actId="26606"/>
          <ac:cxnSpMkLst>
            <pc:docMk/>
            <pc:sldMk cId="3090871246" sldId="260"/>
            <ac:cxnSpMk id="9" creationId="{744251C3-E720-4363-8AF0-20AD319374F0}"/>
          </ac:cxnSpMkLst>
        </pc:cxnChg>
      </pc:sldChg>
      <pc:sldChg chg="addSp delSp modSp mod setBg setClrOvrMap delDesignElem">
        <pc:chgData name="Emily Crose" userId="5a1598ef78992c55" providerId="LiveId" clId="{8A125752-7970-452C-9FB8-664CB464D87A}" dt="2023-04-07T00:58:30.998" v="29" actId="26606"/>
        <pc:sldMkLst>
          <pc:docMk/>
          <pc:sldMk cId="411945629" sldId="261"/>
        </pc:sldMkLst>
        <pc:spChg chg="mod">
          <ac:chgData name="Emily Crose" userId="5a1598ef78992c55" providerId="LiveId" clId="{8A125752-7970-452C-9FB8-664CB464D87A}" dt="2023-04-07T00:58:20.386" v="27" actId="26606"/>
          <ac:spMkLst>
            <pc:docMk/>
            <pc:sldMk cId="411945629" sldId="261"/>
            <ac:spMk id="2" creationId="{34A9503B-317E-A739-9B43-8ABB222A24F8}"/>
          </ac:spMkLst>
        </pc:spChg>
        <pc:spChg chg="del mod">
          <ac:chgData name="Emily Crose" userId="5a1598ef78992c55" providerId="LiveId" clId="{8A125752-7970-452C-9FB8-664CB464D87A}" dt="2023-04-07T00:58:27.585" v="28" actId="478"/>
          <ac:spMkLst>
            <pc:docMk/>
            <pc:sldMk cId="411945629" sldId="261"/>
            <ac:spMk id="3" creationId="{C4D4278B-5396-B3B7-6123-1625F26B2AE9}"/>
          </ac:spMkLst>
        </pc:spChg>
        <pc:spChg chg="add del">
          <ac:chgData name="Emily Crose" userId="5a1598ef78992c55" providerId="LiveId" clId="{8A125752-7970-452C-9FB8-664CB464D87A}" dt="2023-04-07T00:58:30.998" v="29" actId="26606"/>
          <ac:spMkLst>
            <pc:docMk/>
            <pc:sldMk cId="411945629" sldId="261"/>
            <ac:spMk id="9" creationId="{BD1CAB03-F6A4-4736-85F6-261056424D9D}"/>
          </ac:spMkLst>
        </pc:spChg>
        <pc:spChg chg="add del">
          <ac:chgData name="Emily Crose" userId="5a1598ef78992c55" providerId="LiveId" clId="{8A125752-7970-452C-9FB8-664CB464D87A}" dt="2023-04-07T00:58:30.998" v="29" actId="26606"/>
          <ac:spMkLst>
            <pc:docMk/>
            <pc:sldMk cId="411945629" sldId="261"/>
            <ac:spMk id="11" creationId="{3E2321B3-5D47-422E-8DD6-192DA485FF63}"/>
          </ac:spMkLst>
        </pc:spChg>
        <pc:spChg chg="add">
          <ac:chgData name="Emily Crose" userId="5a1598ef78992c55" providerId="LiveId" clId="{8A125752-7970-452C-9FB8-664CB464D87A}" dt="2023-04-07T00:58:30.998" v="29" actId="26606"/>
          <ac:spMkLst>
            <pc:docMk/>
            <pc:sldMk cId="411945629" sldId="261"/>
            <ac:spMk id="16" creationId="{BD1CAB03-F6A4-4736-85F6-261056424D9D}"/>
          </ac:spMkLst>
        </pc:spChg>
        <pc:spChg chg="add">
          <ac:chgData name="Emily Crose" userId="5a1598ef78992c55" providerId="LiveId" clId="{8A125752-7970-452C-9FB8-664CB464D87A}" dt="2023-04-07T00:58:30.998" v="29" actId="26606"/>
          <ac:spMkLst>
            <pc:docMk/>
            <pc:sldMk cId="411945629" sldId="261"/>
            <ac:spMk id="18" creationId="{3E2321B3-5D47-422E-8DD6-192DA485FF63}"/>
          </ac:spMkLst>
        </pc:spChg>
        <pc:spChg chg="del">
          <ac:chgData name="Emily Crose" userId="5a1598ef78992c55" providerId="LiveId" clId="{8A125752-7970-452C-9FB8-664CB464D87A}" dt="2023-04-07T00:56:38.570" v="6"/>
          <ac:spMkLst>
            <pc:docMk/>
            <pc:sldMk cId="411945629" sldId="261"/>
            <ac:spMk id="70" creationId="{4B24F6DB-F114-44A7-BB56-D401884E4E7F}"/>
          </ac:spMkLst>
        </pc:spChg>
        <pc:grpChg chg="del">
          <ac:chgData name="Emily Crose" userId="5a1598ef78992c55" providerId="LiveId" clId="{8A125752-7970-452C-9FB8-664CB464D87A}" dt="2023-04-07T00:56:38.570" v="6"/>
          <ac:grpSpMkLst>
            <pc:docMk/>
            <pc:sldMk cId="411945629" sldId="261"/>
            <ac:grpSpMk id="10" creationId="{FF5EAD09-B81D-415F-8BCF-73C81AE05F21}"/>
          </ac:grpSpMkLst>
        </pc:grpChg>
        <pc:grpChg chg="del">
          <ac:chgData name="Emily Crose" userId="5a1598ef78992c55" providerId="LiveId" clId="{8A125752-7970-452C-9FB8-664CB464D87A}" dt="2023-04-07T00:56:38.570" v="6"/>
          <ac:grpSpMkLst>
            <pc:docMk/>
            <pc:sldMk cId="411945629" sldId="261"/>
            <ac:grpSpMk id="66" creationId="{9BE10567-6165-46A7-867D-4690A16B46D6}"/>
          </ac:grpSpMkLst>
        </pc:grpChg>
        <pc:grpChg chg="del">
          <ac:chgData name="Emily Crose" userId="5a1598ef78992c55" providerId="LiveId" clId="{8A125752-7970-452C-9FB8-664CB464D87A}" dt="2023-04-07T00:56:38.570" v="6"/>
          <ac:grpSpMkLst>
            <pc:docMk/>
            <pc:sldMk cId="411945629" sldId="261"/>
            <ac:grpSpMk id="72" creationId="{4DB50ECD-225E-4F81-AF7B-706DD05F3BA8}"/>
          </ac:grpSpMkLst>
        </pc:grpChg>
        <pc:picChg chg="add">
          <ac:chgData name="Emily Crose" userId="5a1598ef78992c55" providerId="LiveId" clId="{8A125752-7970-452C-9FB8-664CB464D87A}" dt="2023-04-07T00:58:20.386" v="27" actId="26606"/>
          <ac:picMkLst>
            <pc:docMk/>
            <pc:sldMk cId="411945629" sldId="261"/>
            <ac:picMk id="5" creationId="{17B4B465-F925-B40A-D196-578556781C86}"/>
          </ac:picMkLst>
        </pc:picChg>
        <pc:picChg chg="del">
          <ac:chgData name="Emily Crose" userId="5a1598ef78992c55" providerId="LiveId" clId="{8A125752-7970-452C-9FB8-664CB464D87A}" dt="2023-04-07T00:56:38.570" v="6"/>
          <ac:picMkLst>
            <pc:docMk/>
            <pc:sldMk cId="411945629" sldId="261"/>
            <ac:picMk id="8" creationId="{9ACD3AF8-B16E-4174-8C1A-41F683C4AF8A}"/>
          </ac:picMkLst>
        </pc:picChg>
      </pc:sldChg>
      <pc:sldChg chg="addSp delSp modSp mod setBg setClrOvrMap delDesignElem">
        <pc:chgData name="Emily Crose" userId="5a1598ef78992c55" providerId="LiveId" clId="{8A125752-7970-452C-9FB8-664CB464D87A}" dt="2023-04-08T02:23:26.591" v="3157" actId="20577"/>
        <pc:sldMkLst>
          <pc:docMk/>
          <pc:sldMk cId="3277899237" sldId="262"/>
        </pc:sldMkLst>
        <pc:spChg chg="mod">
          <ac:chgData name="Emily Crose" userId="5a1598ef78992c55" providerId="LiveId" clId="{8A125752-7970-452C-9FB8-664CB464D87A}" dt="2023-04-07T00:58:08.437" v="26" actId="26606"/>
          <ac:spMkLst>
            <pc:docMk/>
            <pc:sldMk cId="3277899237" sldId="262"/>
            <ac:spMk id="2" creationId="{98EA1018-D5C6-C805-6957-501C6EC4188E}"/>
          </ac:spMkLst>
        </pc:spChg>
        <pc:spChg chg="add">
          <ac:chgData name="Emily Crose" userId="5a1598ef78992c55" providerId="LiveId" clId="{8A125752-7970-452C-9FB8-664CB464D87A}" dt="2023-04-07T00:58:08.437" v="26" actId="26606"/>
          <ac:spMkLst>
            <pc:docMk/>
            <pc:sldMk cId="3277899237" sldId="262"/>
            <ac:spMk id="15" creationId="{EFA2AC96-1E47-421C-A03F-F98E354EB4E6}"/>
          </ac:spMkLst>
        </pc:spChg>
        <pc:spChg chg="del">
          <ac:chgData name="Emily Crose" userId="5a1598ef78992c55" providerId="LiveId" clId="{8A125752-7970-452C-9FB8-664CB464D87A}" dt="2023-04-07T00:56:38.570" v="6"/>
          <ac:spMkLst>
            <pc:docMk/>
            <pc:sldMk cId="3277899237" sldId="262"/>
            <ac:spMk id="17" creationId="{2EEF4763-EB4A-4A35-89EB-AD2763B48C3B}"/>
          </ac:spMkLst>
        </pc:spChg>
        <pc:graphicFrameChg chg="mod modGraphic">
          <ac:chgData name="Emily Crose" userId="5a1598ef78992c55" providerId="LiveId" clId="{8A125752-7970-452C-9FB8-664CB464D87A}" dt="2023-04-08T02:23:26.591" v="3157" actId="20577"/>
          <ac:graphicFrameMkLst>
            <pc:docMk/>
            <pc:sldMk cId="3277899237" sldId="262"/>
            <ac:graphicFrameMk id="10" creationId="{46DE43E5-F15F-1407-0CDE-952606A00B7C}"/>
          </ac:graphicFrameMkLst>
        </pc:graphicFrameChg>
      </pc:sldChg>
      <pc:sldChg chg="addSp delSp modSp del mod setBg">
        <pc:chgData name="Emily Crose" userId="5a1598ef78992c55" providerId="LiveId" clId="{8A125752-7970-452C-9FB8-664CB464D87A}" dt="2023-04-07T00:59:34.797" v="44" actId="47"/>
        <pc:sldMkLst>
          <pc:docMk/>
          <pc:sldMk cId="1581368417" sldId="263"/>
        </pc:sldMkLst>
        <pc:spChg chg="mod">
          <ac:chgData name="Emily Crose" userId="5a1598ef78992c55" providerId="LiveId" clId="{8A125752-7970-452C-9FB8-664CB464D87A}" dt="2023-04-07T00:58:44.577" v="30" actId="26606"/>
          <ac:spMkLst>
            <pc:docMk/>
            <pc:sldMk cId="1581368417" sldId="263"/>
            <ac:spMk id="2" creationId="{156279AD-DCF8-C8B9-77FB-C9B788D9533A}"/>
          </ac:spMkLst>
        </pc:spChg>
        <pc:spChg chg="del mod">
          <ac:chgData name="Emily Crose" userId="5a1598ef78992c55" providerId="LiveId" clId="{8A125752-7970-452C-9FB8-664CB464D87A}" dt="2023-04-07T00:58:44.577" v="30" actId="26606"/>
          <ac:spMkLst>
            <pc:docMk/>
            <pc:sldMk cId="1581368417" sldId="263"/>
            <ac:spMk id="3" creationId="{51398DAE-E5B6-7977-B161-46BB6A91B719}"/>
          </ac:spMkLst>
        </pc:spChg>
        <pc:spChg chg="add del">
          <ac:chgData name="Emily Crose" userId="5a1598ef78992c55" providerId="LiveId" clId="{8A125752-7970-452C-9FB8-664CB464D87A}" dt="2023-04-07T00:59:30.316" v="43" actId="26606"/>
          <ac:spMkLst>
            <pc:docMk/>
            <pc:sldMk cId="1581368417" sldId="263"/>
            <ac:spMk id="9" creationId="{BD1CAB03-F6A4-4736-85F6-261056424D9D}"/>
          </ac:spMkLst>
        </pc:spChg>
        <pc:spChg chg="add del">
          <ac:chgData name="Emily Crose" userId="5a1598ef78992c55" providerId="LiveId" clId="{8A125752-7970-452C-9FB8-664CB464D87A}" dt="2023-04-07T00:59:30.316" v="43" actId="26606"/>
          <ac:spMkLst>
            <pc:docMk/>
            <pc:sldMk cId="1581368417" sldId="263"/>
            <ac:spMk id="11" creationId="{3E2321B3-5D47-422E-8DD6-192DA485FF63}"/>
          </ac:spMkLst>
        </pc:spChg>
        <pc:spChg chg="add del">
          <ac:chgData name="Emily Crose" userId="5a1598ef78992c55" providerId="LiveId" clId="{8A125752-7970-452C-9FB8-664CB464D87A}" dt="2023-04-07T00:59:30.316" v="43" actId="26606"/>
          <ac:spMkLst>
            <pc:docMk/>
            <pc:sldMk cId="1581368417" sldId="263"/>
            <ac:spMk id="16" creationId="{FC23C8D4-BD3D-4473-B3D0-89011586BE82}"/>
          </ac:spMkLst>
        </pc:spChg>
        <pc:picChg chg="add mod">
          <ac:chgData name="Emily Crose" userId="5a1598ef78992c55" providerId="LiveId" clId="{8A125752-7970-452C-9FB8-664CB464D87A}" dt="2023-04-07T00:59:30.316" v="43" actId="26606"/>
          <ac:picMkLst>
            <pc:docMk/>
            <pc:sldMk cId="1581368417" sldId="263"/>
            <ac:picMk id="5" creationId="{B694A953-D4DB-7B0E-7F1D-C42463850FF3}"/>
          </ac:picMkLst>
        </pc:picChg>
      </pc:sldChg>
      <pc:sldChg chg="addSp modSp new mod setBg">
        <pc:chgData name="Emily Crose" userId="5a1598ef78992c55" providerId="LiveId" clId="{8A125752-7970-452C-9FB8-664CB464D87A}" dt="2023-04-07T11:46:09.428" v="1837" actId="26606"/>
        <pc:sldMkLst>
          <pc:docMk/>
          <pc:sldMk cId="3910521114" sldId="263"/>
        </pc:sldMkLst>
        <pc:spChg chg="mod">
          <ac:chgData name="Emily Crose" userId="5a1598ef78992c55" providerId="LiveId" clId="{8A125752-7970-452C-9FB8-664CB464D87A}" dt="2023-04-07T11:46:09.428" v="1837" actId="26606"/>
          <ac:spMkLst>
            <pc:docMk/>
            <pc:sldMk cId="3910521114" sldId="263"/>
            <ac:spMk id="2" creationId="{7654C7F0-6561-D5BA-472C-87CAF9C14938}"/>
          </ac:spMkLst>
        </pc:spChg>
        <pc:spChg chg="mod">
          <ac:chgData name="Emily Crose" userId="5a1598ef78992c55" providerId="LiveId" clId="{8A125752-7970-452C-9FB8-664CB464D87A}" dt="2023-04-07T11:46:09.428" v="1837" actId="26606"/>
          <ac:spMkLst>
            <pc:docMk/>
            <pc:sldMk cId="3910521114" sldId="263"/>
            <ac:spMk id="3" creationId="{77BAC69E-320C-2A73-8ABB-EBD4502B2B04}"/>
          </ac:spMkLst>
        </pc:spChg>
        <pc:spChg chg="add">
          <ac:chgData name="Emily Crose" userId="5a1598ef78992c55" providerId="LiveId" clId="{8A125752-7970-452C-9FB8-664CB464D87A}" dt="2023-04-07T11:46:09.428" v="1837" actId="26606"/>
          <ac:spMkLst>
            <pc:docMk/>
            <pc:sldMk cId="3910521114" sldId="263"/>
            <ac:spMk id="9" creationId="{4DE0D6BE-330A-422D-9BD9-1E18F73C6E1E}"/>
          </ac:spMkLst>
        </pc:spChg>
        <pc:picChg chg="add">
          <ac:chgData name="Emily Crose" userId="5a1598ef78992c55" providerId="LiveId" clId="{8A125752-7970-452C-9FB8-664CB464D87A}" dt="2023-04-07T11:46:09.428" v="1837" actId="26606"/>
          <ac:picMkLst>
            <pc:docMk/>
            <pc:sldMk cId="3910521114" sldId="263"/>
            <ac:picMk id="5" creationId="{749C15FD-A248-2C29-9ADD-32BE9202ADD3}"/>
          </ac:picMkLst>
        </pc:picChg>
      </pc:sldChg>
      <pc:sldChg chg="modSp new del mod">
        <pc:chgData name="Emily Crose" userId="5a1598ef78992c55" providerId="LiveId" clId="{8A125752-7970-452C-9FB8-664CB464D87A}" dt="2023-04-07T00:59:26.216" v="42" actId="680"/>
        <pc:sldMkLst>
          <pc:docMk/>
          <pc:sldMk cId="2627402740" sldId="264"/>
        </pc:sldMkLst>
        <pc:spChg chg="mod">
          <ac:chgData name="Emily Crose" userId="5a1598ef78992c55" providerId="LiveId" clId="{8A125752-7970-452C-9FB8-664CB464D87A}" dt="2023-04-07T00:59:25.711" v="41" actId="20577"/>
          <ac:spMkLst>
            <pc:docMk/>
            <pc:sldMk cId="2627402740" sldId="264"/>
            <ac:spMk id="2" creationId="{0093DE46-4877-FD28-138E-D650CF87E3EE}"/>
          </ac:spMkLst>
        </pc:spChg>
      </pc:sldChg>
      <pc:sldChg chg="addSp modSp add mod setBg">
        <pc:chgData name="Emily Crose" userId="5a1598ef78992c55" providerId="LiveId" clId="{8A125752-7970-452C-9FB8-664CB464D87A}" dt="2023-04-07T11:46:53.669" v="1838" actId="26606"/>
        <pc:sldMkLst>
          <pc:docMk/>
          <pc:sldMk cId="4188441429" sldId="264"/>
        </pc:sldMkLst>
        <pc:spChg chg="mod">
          <ac:chgData name="Emily Crose" userId="5a1598ef78992c55" providerId="LiveId" clId="{8A125752-7970-452C-9FB8-664CB464D87A}" dt="2023-04-07T11:46:53.669" v="1838" actId="26606"/>
          <ac:spMkLst>
            <pc:docMk/>
            <pc:sldMk cId="4188441429" sldId="264"/>
            <ac:spMk id="2" creationId="{7654C7F0-6561-D5BA-472C-87CAF9C14938}"/>
          </ac:spMkLst>
        </pc:spChg>
        <pc:spChg chg="mod">
          <ac:chgData name="Emily Crose" userId="5a1598ef78992c55" providerId="LiveId" clId="{8A125752-7970-452C-9FB8-664CB464D87A}" dt="2023-04-07T11:46:53.669" v="1838" actId="26606"/>
          <ac:spMkLst>
            <pc:docMk/>
            <pc:sldMk cId="4188441429" sldId="264"/>
            <ac:spMk id="3" creationId="{77BAC69E-320C-2A73-8ABB-EBD4502B2B04}"/>
          </ac:spMkLst>
        </pc:spChg>
        <pc:spChg chg="add">
          <ac:chgData name="Emily Crose" userId="5a1598ef78992c55" providerId="LiveId" clId="{8A125752-7970-452C-9FB8-664CB464D87A}" dt="2023-04-07T11:46:53.669" v="1838" actId="26606"/>
          <ac:spMkLst>
            <pc:docMk/>
            <pc:sldMk cId="4188441429" sldId="264"/>
            <ac:spMk id="9" creationId="{8303E62F-257C-43A0-BEF7-E0DECD856D26}"/>
          </ac:spMkLst>
        </pc:spChg>
        <pc:picChg chg="add">
          <ac:chgData name="Emily Crose" userId="5a1598ef78992c55" providerId="LiveId" clId="{8A125752-7970-452C-9FB8-664CB464D87A}" dt="2023-04-07T11:46:53.669" v="1838" actId="26606"/>
          <ac:picMkLst>
            <pc:docMk/>
            <pc:sldMk cId="4188441429" sldId="264"/>
            <ac:picMk id="5" creationId="{70811EA7-1E57-F635-9741-EB6A5DF94D8B}"/>
          </ac:picMkLst>
        </pc:picChg>
      </pc:sldChg>
      <pc:sldChg chg="addSp modSp new mod setBg">
        <pc:chgData name="Emily Crose" userId="5a1598ef78992c55" providerId="LiveId" clId="{8A125752-7970-452C-9FB8-664CB464D87A}" dt="2023-04-07T11:47:05.951" v="1839" actId="26606"/>
        <pc:sldMkLst>
          <pc:docMk/>
          <pc:sldMk cId="3806080103" sldId="265"/>
        </pc:sldMkLst>
        <pc:spChg chg="mod">
          <ac:chgData name="Emily Crose" userId="5a1598ef78992c55" providerId="LiveId" clId="{8A125752-7970-452C-9FB8-664CB464D87A}" dt="2023-04-07T11:47:05.951" v="1839" actId="26606"/>
          <ac:spMkLst>
            <pc:docMk/>
            <pc:sldMk cId="3806080103" sldId="265"/>
            <ac:spMk id="2" creationId="{5482D9B5-A7CE-62B5-EE31-808E39D8EF6B}"/>
          </ac:spMkLst>
        </pc:spChg>
        <pc:spChg chg="mod">
          <ac:chgData name="Emily Crose" userId="5a1598ef78992c55" providerId="LiveId" clId="{8A125752-7970-452C-9FB8-664CB464D87A}" dt="2023-04-07T11:47:05.951" v="1839" actId="26606"/>
          <ac:spMkLst>
            <pc:docMk/>
            <pc:sldMk cId="3806080103" sldId="265"/>
            <ac:spMk id="3" creationId="{3B46513D-6169-F5FF-581D-89891B81A7C2}"/>
          </ac:spMkLst>
        </pc:spChg>
        <pc:picChg chg="add">
          <ac:chgData name="Emily Crose" userId="5a1598ef78992c55" providerId="LiveId" clId="{8A125752-7970-452C-9FB8-664CB464D87A}" dt="2023-04-07T11:47:05.951" v="1839" actId="26606"/>
          <ac:picMkLst>
            <pc:docMk/>
            <pc:sldMk cId="3806080103" sldId="265"/>
            <ac:picMk id="5" creationId="{2CF6BD73-5920-C4EB-40D4-96E0DCE20303}"/>
          </ac:picMkLst>
        </pc:picChg>
        <pc:cxnChg chg="add">
          <ac:chgData name="Emily Crose" userId="5a1598ef78992c55" providerId="LiveId" clId="{8A125752-7970-452C-9FB8-664CB464D87A}" dt="2023-04-07T11:47:05.951" v="1839" actId="26606"/>
          <ac:cxnSpMkLst>
            <pc:docMk/>
            <pc:sldMk cId="3806080103" sldId="265"/>
            <ac:cxnSpMk id="9" creationId="{E2A31A05-19BB-4F84-9402-E8569CBDBDB3}"/>
          </ac:cxnSpMkLst>
        </pc:cxnChg>
      </pc:sldChg>
      <pc:sldChg chg="addSp modSp new mod setBg">
        <pc:chgData name="Emily Crose" userId="5a1598ef78992c55" providerId="LiveId" clId="{8A125752-7970-452C-9FB8-664CB464D87A}" dt="2023-04-07T11:47:13.763" v="1840" actId="26606"/>
        <pc:sldMkLst>
          <pc:docMk/>
          <pc:sldMk cId="1624101873" sldId="266"/>
        </pc:sldMkLst>
        <pc:spChg chg="mod">
          <ac:chgData name="Emily Crose" userId="5a1598ef78992c55" providerId="LiveId" clId="{8A125752-7970-452C-9FB8-664CB464D87A}" dt="2023-04-07T11:47:13.763" v="1840" actId="26606"/>
          <ac:spMkLst>
            <pc:docMk/>
            <pc:sldMk cId="1624101873" sldId="266"/>
            <ac:spMk id="2" creationId="{8CBBBFDF-7325-7E4C-335A-F3D91645A9B5}"/>
          </ac:spMkLst>
        </pc:spChg>
        <pc:spChg chg="mod">
          <ac:chgData name="Emily Crose" userId="5a1598ef78992c55" providerId="LiveId" clId="{8A125752-7970-452C-9FB8-664CB464D87A}" dt="2023-04-07T11:47:13.763" v="1840" actId="26606"/>
          <ac:spMkLst>
            <pc:docMk/>
            <pc:sldMk cId="1624101873" sldId="266"/>
            <ac:spMk id="3" creationId="{2B9F11C0-A0DB-25E8-924B-2759DCBB8095}"/>
          </ac:spMkLst>
        </pc:spChg>
        <pc:picChg chg="add">
          <ac:chgData name="Emily Crose" userId="5a1598ef78992c55" providerId="LiveId" clId="{8A125752-7970-452C-9FB8-664CB464D87A}" dt="2023-04-07T11:47:13.763" v="1840" actId="26606"/>
          <ac:picMkLst>
            <pc:docMk/>
            <pc:sldMk cId="1624101873" sldId="266"/>
            <ac:picMk id="5" creationId="{20EA097B-51DB-2CE5-AC86-469BB9116FDA}"/>
          </ac:picMkLst>
        </pc:picChg>
        <pc:cxnChg chg="add">
          <ac:chgData name="Emily Crose" userId="5a1598ef78992c55" providerId="LiveId" clId="{8A125752-7970-452C-9FB8-664CB464D87A}" dt="2023-04-07T11:47:13.763" v="1840" actId="26606"/>
          <ac:cxnSpMkLst>
            <pc:docMk/>
            <pc:sldMk cId="1624101873" sldId="266"/>
            <ac:cxnSpMk id="9" creationId="{E2A31A05-19BB-4F84-9402-E8569CBDBDB3}"/>
          </ac:cxnSpMkLst>
        </pc:cxnChg>
      </pc:sldChg>
      <pc:sldChg chg="addSp delSp modSp new mod setBg modClrScheme chgLayout">
        <pc:chgData name="Emily Crose" userId="5a1598ef78992c55" providerId="LiveId" clId="{8A125752-7970-452C-9FB8-664CB464D87A}" dt="2023-04-07T11:57:01.303" v="1977" actId="26606"/>
        <pc:sldMkLst>
          <pc:docMk/>
          <pc:sldMk cId="521243247" sldId="267"/>
        </pc:sldMkLst>
        <pc:spChg chg="mod ord">
          <ac:chgData name="Emily Crose" userId="5a1598ef78992c55" providerId="LiveId" clId="{8A125752-7970-452C-9FB8-664CB464D87A}" dt="2023-04-07T11:57:01.303" v="1977" actId="26606"/>
          <ac:spMkLst>
            <pc:docMk/>
            <pc:sldMk cId="521243247" sldId="267"/>
            <ac:spMk id="2" creationId="{C665D019-AD33-F066-74CC-9B234100A2E0}"/>
          </ac:spMkLst>
        </pc:spChg>
        <pc:spChg chg="del mod ord">
          <ac:chgData name="Emily Crose" userId="5a1598ef78992c55" providerId="LiveId" clId="{8A125752-7970-452C-9FB8-664CB464D87A}" dt="2023-04-07T01:06:26.247" v="825" actId="700"/>
          <ac:spMkLst>
            <pc:docMk/>
            <pc:sldMk cId="521243247" sldId="267"/>
            <ac:spMk id="3" creationId="{B0B8E6EF-8E27-5108-8E83-2C44AD987F16}"/>
          </ac:spMkLst>
        </pc:spChg>
        <pc:spChg chg="add del mod ord">
          <ac:chgData name="Emily Crose" userId="5a1598ef78992c55" providerId="LiveId" clId="{8A125752-7970-452C-9FB8-664CB464D87A}" dt="2023-04-07T01:06:29.788" v="826" actId="478"/>
          <ac:spMkLst>
            <pc:docMk/>
            <pc:sldMk cId="521243247" sldId="267"/>
            <ac:spMk id="4" creationId="{5538EB57-D5E9-8D6E-0523-E464DDD825E7}"/>
          </ac:spMkLst>
        </pc:spChg>
        <pc:spChg chg="add del">
          <ac:chgData name="Emily Crose" userId="5a1598ef78992c55" providerId="LiveId" clId="{8A125752-7970-452C-9FB8-664CB464D87A}" dt="2023-04-07T11:57:01.207" v="1976" actId="26606"/>
          <ac:spMkLst>
            <pc:docMk/>
            <pc:sldMk cId="521243247" sldId="267"/>
            <ac:spMk id="8" creationId="{BD1CAB03-F6A4-4736-85F6-261056424D9D}"/>
          </ac:spMkLst>
        </pc:spChg>
        <pc:spChg chg="add del">
          <ac:chgData name="Emily Crose" userId="5a1598ef78992c55" providerId="LiveId" clId="{8A125752-7970-452C-9FB8-664CB464D87A}" dt="2023-04-07T11:57:01.207" v="1976" actId="26606"/>
          <ac:spMkLst>
            <pc:docMk/>
            <pc:sldMk cId="521243247" sldId="267"/>
            <ac:spMk id="10" creationId="{3E2321B3-5D47-422E-8DD6-192DA485FF63}"/>
          </ac:spMkLst>
        </pc:spChg>
        <pc:spChg chg="add">
          <ac:chgData name="Emily Crose" userId="5a1598ef78992c55" providerId="LiveId" clId="{8A125752-7970-452C-9FB8-664CB464D87A}" dt="2023-04-07T11:57:01.303" v="1977" actId="26606"/>
          <ac:spMkLst>
            <pc:docMk/>
            <pc:sldMk cId="521243247" sldId="267"/>
            <ac:spMk id="13" creationId="{FC23C8D4-BD3D-4473-B3D0-89011586BE82}"/>
          </ac:spMkLst>
        </pc:spChg>
        <pc:picChg chg="add del">
          <ac:chgData name="Emily Crose" userId="5a1598ef78992c55" providerId="LiveId" clId="{8A125752-7970-452C-9FB8-664CB464D87A}" dt="2023-04-07T11:57:01.207" v="1976" actId="26606"/>
          <ac:picMkLst>
            <pc:docMk/>
            <pc:sldMk cId="521243247" sldId="267"/>
            <ac:picMk id="5" creationId="{72651CDC-0EC9-FA40-9E51-D7EFAE0A7128}"/>
          </ac:picMkLst>
        </pc:picChg>
        <pc:picChg chg="add">
          <ac:chgData name="Emily Crose" userId="5a1598ef78992c55" providerId="LiveId" clId="{8A125752-7970-452C-9FB8-664CB464D87A}" dt="2023-04-07T11:57:01.303" v="1977" actId="26606"/>
          <ac:picMkLst>
            <pc:docMk/>
            <pc:sldMk cId="521243247" sldId="267"/>
            <ac:picMk id="12" creationId="{B37C46C1-CACD-2271-A288-DC4025564755}"/>
          </ac:picMkLst>
        </pc:picChg>
      </pc:sldChg>
      <pc:sldChg chg="addSp delSp modSp new mod setBg modClrScheme chgLayout">
        <pc:chgData name="Emily Crose" userId="5a1598ef78992c55" providerId="LiveId" clId="{8A125752-7970-452C-9FB8-664CB464D87A}" dt="2023-04-07T12:24:34.462" v="2594" actId="26606"/>
        <pc:sldMkLst>
          <pc:docMk/>
          <pc:sldMk cId="369744619" sldId="268"/>
        </pc:sldMkLst>
        <pc:spChg chg="del mod ord">
          <ac:chgData name="Emily Crose" userId="5a1598ef78992c55" providerId="LiveId" clId="{8A125752-7970-452C-9FB8-664CB464D87A}" dt="2023-04-07T01:06:45.724" v="828" actId="700"/>
          <ac:spMkLst>
            <pc:docMk/>
            <pc:sldMk cId="369744619" sldId="268"/>
            <ac:spMk id="2" creationId="{8DB0A32C-868B-1A7E-E8E9-DDF198589078}"/>
          </ac:spMkLst>
        </pc:spChg>
        <pc:spChg chg="del mod ord">
          <ac:chgData name="Emily Crose" userId="5a1598ef78992c55" providerId="LiveId" clId="{8A125752-7970-452C-9FB8-664CB464D87A}" dt="2023-04-07T01:06:45.724" v="828" actId="700"/>
          <ac:spMkLst>
            <pc:docMk/>
            <pc:sldMk cId="369744619" sldId="268"/>
            <ac:spMk id="3" creationId="{5F16E08B-3D91-8EC0-D4E2-E6045CCEA32F}"/>
          </ac:spMkLst>
        </pc:spChg>
        <pc:spChg chg="add mod ord">
          <ac:chgData name="Emily Crose" userId="5a1598ef78992c55" providerId="LiveId" clId="{8A125752-7970-452C-9FB8-664CB464D87A}" dt="2023-04-07T12:24:34.462" v="2594" actId="26606"/>
          <ac:spMkLst>
            <pc:docMk/>
            <pc:sldMk cId="369744619" sldId="268"/>
            <ac:spMk id="4" creationId="{1517A617-EB1F-D7BA-D77D-CF99C1AEA82C}"/>
          </ac:spMkLst>
        </pc:spChg>
        <pc:spChg chg="add mod ord">
          <ac:chgData name="Emily Crose" userId="5a1598ef78992c55" providerId="LiveId" clId="{8A125752-7970-452C-9FB8-664CB464D87A}" dt="2023-04-07T12:24:34.462" v="2594" actId="26606"/>
          <ac:spMkLst>
            <pc:docMk/>
            <pc:sldMk cId="369744619" sldId="268"/>
            <ac:spMk id="5" creationId="{306D38CF-D720-6B98-9805-6BFCB1670E45}"/>
          </ac:spMkLst>
        </pc:spChg>
        <pc:spChg chg="add del">
          <ac:chgData name="Emily Crose" userId="5a1598ef78992c55" providerId="LiveId" clId="{8A125752-7970-452C-9FB8-664CB464D87A}" dt="2023-04-07T12:24:34.365" v="2593" actId="26606"/>
          <ac:spMkLst>
            <pc:docMk/>
            <pc:sldMk cId="369744619" sldId="268"/>
            <ac:spMk id="11" creationId="{4DE0D6BE-330A-422D-9BD9-1E18F73C6E1E}"/>
          </ac:spMkLst>
        </pc:spChg>
        <pc:spChg chg="add">
          <ac:chgData name="Emily Crose" userId="5a1598ef78992c55" providerId="LiveId" clId="{8A125752-7970-452C-9FB8-664CB464D87A}" dt="2023-04-07T12:24:34.462" v="2594" actId="26606"/>
          <ac:spMkLst>
            <pc:docMk/>
            <pc:sldMk cId="369744619" sldId="268"/>
            <ac:spMk id="14" creationId="{8303E62F-257C-43A0-BEF7-E0DECD856D26}"/>
          </ac:spMkLst>
        </pc:spChg>
        <pc:picChg chg="add del">
          <ac:chgData name="Emily Crose" userId="5a1598ef78992c55" providerId="LiveId" clId="{8A125752-7970-452C-9FB8-664CB464D87A}" dt="2023-04-07T12:24:34.365" v="2593" actId="26606"/>
          <ac:picMkLst>
            <pc:docMk/>
            <pc:sldMk cId="369744619" sldId="268"/>
            <ac:picMk id="7" creationId="{0E9CFCF9-69AB-40DE-C61A-C91081F2906F}"/>
          </ac:picMkLst>
        </pc:picChg>
        <pc:picChg chg="add">
          <ac:chgData name="Emily Crose" userId="5a1598ef78992c55" providerId="LiveId" clId="{8A125752-7970-452C-9FB8-664CB464D87A}" dt="2023-04-07T12:24:34.462" v="2594" actId="26606"/>
          <ac:picMkLst>
            <pc:docMk/>
            <pc:sldMk cId="369744619" sldId="268"/>
            <ac:picMk id="13" creationId="{5C31668B-8D98-1BD2-8190-9322CBA6DD70}"/>
          </ac:picMkLst>
        </pc:picChg>
      </pc:sldChg>
      <pc:sldChg chg="addSp delSp modSp add mod setBg delDesignElem chgLayout">
        <pc:chgData name="Emily Crose" userId="5a1598ef78992c55" providerId="LiveId" clId="{8A125752-7970-452C-9FB8-664CB464D87A}" dt="2023-04-07T22:53:12.276" v="2725" actId="20577"/>
        <pc:sldMkLst>
          <pc:docMk/>
          <pc:sldMk cId="497013932" sldId="269"/>
        </pc:sldMkLst>
        <pc:spChg chg="add mod ord">
          <ac:chgData name="Emily Crose" userId="5a1598ef78992c55" providerId="LiveId" clId="{8A125752-7970-452C-9FB8-664CB464D87A}" dt="2023-04-07T22:53:12.276" v="2725" actId="20577"/>
          <ac:spMkLst>
            <pc:docMk/>
            <pc:sldMk cId="497013932" sldId="269"/>
            <ac:spMk id="2" creationId="{B88435F1-8570-318C-7E67-65614F3F6682}"/>
          </ac:spMkLst>
        </pc:spChg>
        <pc:spChg chg="mod ord">
          <ac:chgData name="Emily Crose" userId="5a1598ef78992c55" providerId="LiveId" clId="{8A125752-7970-452C-9FB8-664CB464D87A}" dt="2023-04-07T11:58:56.336" v="2057" actId="26606"/>
          <ac:spMkLst>
            <pc:docMk/>
            <pc:sldMk cId="497013932" sldId="269"/>
            <ac:spMk id="4" creationId="{1517A617-EB1F-D7BA-D77D-CF99C1AEA82C}"/>
          </ac:spMkLst>
        </pc:spChg>
        <pc:spChg chg="del">
          <ac:chgData name="Emily Crose" userId="5a1598ef78992c55" providerId="LiveId" clId="{8A125752-7970-452C-9FB8-664CB464D87A}" dt="2023-04-07T11:58:26.743" v="2055" actId="26606"/>
          <ac:spMkLst>
            <pc:docMk/>
            <pc:sldMk cId="497013932" sldId="269"/>
            <ac:spMk id="5" creationId="{306D38CF-D720-6B98-9805-6BFCB1670E45}"/>
          </ac:spMkLst>
        </pc:spChg>
        <pc:spChg chg="add del">
          <ac:chgData name="Emily Crose" userId="5a1598ef78992c55" providerId="LiveId" clId="{8A125752-7970-452C-9FB8-664CB464D87A}" dt="2023-04-07T11:58:49.072" v="2056" actId="700"/>
          <ac:spMkLst>
            <pc:docMk/>
            <pc:sldMk cId="497013932" sldId="269"/>
            <ac:spMk id="11" creationId="{BD1CAB03-F6A4-4736-85F6-261056424D9D}"/>
          </ac:spMkLst>
        </pc:spChg>
        <pc:spChg chg="add">
          <ac:chgData name="Emily Crose" userId="5a1598ef78992c55" providerId="LiveId" clId="{8A125752-7970-452C-9FB8-664CB464D87A}" dt="2023-04-07T11:58:56.336" v="2057" actId="26606"/>
          <ac:spMkLst>
            <pc:docMk/>
            <pc:sldMk cId="497013932" sldId="269"/>
            <ac:spMk id="12" creationId="{8303E62F-257C-43A0-BEF7-E0DECD856D26}"/>
          </ac:spMkLst>
        </pc:spChg>
        <pc:spChg chg="add del">
          <ac:chgData name="Emily Crose" userId="5a1598ef78992c55" providerId="LiveId" clId="{8A125752-7970-452C-9FB8-664CB464D87A}" dt="2023-04-07T11:58:49.072" v="2056" actId="700"/>
          <ac:spMkLst>
            <pc:docMk/>
            <pc:sldMk cId="497013932" sldId="269"/>
            <ac:spMk id="13" creationId="{3E2321B3-5D47-422E-8DD6-192DA485FF63}"/>
          </ac:spMkLst>
        </pc:spChg>
        <pc:picChg chg="add mod">
          <ac:chgData name="Emily Crose" userId="5a1598ef78992c55" providerId="LiveId" clId="{8A125752-7970-452C-9FB8-664CB464D87A}" dt="2023-04-07T11:58:56.336" v="2057" actId="26606"/>
          <ac:picMkLst>
            <pc:docMk/>
            <pc:sldMk cId="497013932" sldId="269"/>
            <ac:picMk id="7" creationId="{AF580F66-5BAB-51A1-F399-4AEF5C1E3A01}"/>
          </ac:picMkLst>
        </pc:picChg>
      </pc:sldChg>
      <pc:sldChg chg="addSp delSp modSp new mod setBg modClrScheme chgLayout modNotesTx">
        <pc:chgData name="Emily Crose" userId="5a1598ef78992c55" providerId="LiveId" clId="{8A125752-7970-452C-9FB8-664CB464D87A}" dt="2023-04-07T11:47:19.612" v="1841" actId="26606"/>
        <pc:sldMkLst>
          <pc:docMk/>
          <pc:sldMk cId="185436726" sldId="270"/>
        </pc:sldMkLst>
        <pc:spChg chg="mod ord">
          <ac:chgData name="Emily Crose" userId="5a1598ef78992c55" providerId="LiveId" clId="{8A125752-7970-452C-9FB8-664CB464D87A}" dt="2023-04-07T11:47:19.612" v="1841" actId="26606"/>
          <ac:spMkLst>
            <pc:docMk/>
            <pc:sldMk cId="185436726" sldId="270"/>
            <ac:spMk id="2" creationId="{3EB4B6D2-BDF5-A61C-DD9A-00B9D45F09B8}"/>
          </ac:spMkLst>
        </pc:spChg>
        <pc:spChg chg="del mod ord">
          <ac:chgData name="Emily Crose" userId="5a1598ef78992c55" providerId="LiveId" clId="{8A125752-7970-452C-9FB8-664CB464D87A}" dt="2023-04-07T01:07:58.207" v="884" actId="700"/>
          <ac:spMkLst>
            <pc:docMk/>
            <pc:sldMk cId="185436726" sldId="270"/>
            <ac:spMk id="3" creationId="{A8E4B68E-F22C-6FFB-07CA-12BB4B8CD89E}"/>
          </ac:spMkLst>
        </pc:spChg>
        <pc:spChg chg="add mod ord">
          <ac:chgData name="Emily Crose" userId="5a1598ef78992c55" providerId="LiveId" clId="{8A125752-7970-452C-9FB8-664CB464D87A}" dt="2023-04-07T11:47:19.612" v="1841" actId="26606"/>
          <ac:spMkLst>
            <pc:docMk/>
            <pc:sldMk cId="185436726" sldId="270"/>
            <ac:spMk id="4" creationId="{3285655D-E5D4-63D0-A307-F296403A4FA9}"/>
          </ac:spMkLst>
        </pc:spChg>
        <pc:spChg chg="add">
          <ac:chgData name="Emily Crose" userId="5a1598ef78992c55" providerId="LiveId" clId="{8A125752-7970-452C-9FB8-664CB464D87A}" dt="2023-04-07T11:47:19.612" v="1841" actId="26606"/>
          <ac:spMkLst>
            <pc:docMk/>
            <pc:sldMk cId="185436726" sldId="270"/>
            <ac:spMk id="10" creationId="{FC23C8D4-BD3D-4473-B3D0-89011586BE82}"/>
          </ac:spMkLst>
        </pc:spChg>
        <pc:picChg chg="add">
          <ac:chgData name="Emily Crose" userId="5a1598ef78992c55" providerId="LiveId" clId="{8A125752-7970-452C-9FB8-664CB464D87A}" dt="2023-04-07T11:47:19.612" v="1841" actId="26606"/>
          <ac:picMkLst>
            <pc:docMk/>
            <pc:sldMk cId="185436726" sldId="270"/>
            <ac:picMk id="6" creationId="{1A76CA23-838C-C953-0B40-EA7CCEC59184}"/>
          </ac:picMkLst>
        </pc:picChg>
      </pc:sldChg>
      <pc:sldChg chg="addSp modSp new mod setBg">
        <pc:chgData name="Emily Crose" userId="5a1598ef78992c55" providerId="LiveId" clId="{8A125752-7970-452C-9FB8-664CB464D87A}" dt="2023-04-07T11:47:25.109" v="1842" actId="26606"/>
        <pc:sldMkLst>
          <pc:docMk/>
          <pc:sldMk cId="2761465186" sldId="271"/>
        </pc:sldMkLst>
        <pc:spChg chg="mod">
          <ac:chgData name="Emily Crose" userId="5a1598ef78992c55" providerId="LiveId" clId="{8A125752-7970-452C-9FB8-664CB464D87A}" dt="2023-04-07T11:47:25.109" v="1842" actId="26606"/>
          <ac:spMkLst>
            <pc:docMk/>
            <pc:sldMk cId="2761465186" sldId="271"/>
            <ac:spMk id="2" creationId="{E55D7FD2-8E96-A244-34FA-C496E6E19DD7}"/>
          </ac:spMkLst>
        </pc:spChg>
        <pc:spChg chg="mod">
          <ac:chgData name="Emily Crose" userId="5a1598ef78992c55" providerId="LiveId" clId="{8A125752-7970-452C-9FB8-664CB464D87A}" dt="2023-04-07T11:47:25.109" v="1842" actId="26606"/>
          <ac:spMkLst>
            <pc:docMk/>
            <pc:sldMk cId="2761465186" sldId="271"/>
            <ac:spMk id="3" creationId="{D318E2E6-F123-53FF-D3D5-C3C477F314C5}"/>
          </ac:spMkLst>
        </pc:spChg>
        <pc:spChg chg="add">
          <ac:chgData name="Emily Crose" userId="5a1598ef78992c55" providerId="LiveId" clId="{8A125752-7970-452C-9FB8-664CB464D87A}" dt="2023-04-07T11:47:25.109" v="1842" actId="26606"/>
          <ac:spMkLst>
            <pc:docMk/>
            <pc:sldMk cId="2761465186" sldId="271"/>
            <ac:spMk id="9" creationId="{4DE0D6BE-330A-422D-9BD9-1E18F73C6E1E}"/>
          </ac:spMkLst>
        </pc:spChg>
        <pc:picChg chg="add">
          <ac:chgData name="Emily Crose" userId="5a1598ef78992c55" providerId="LiveId" clId="{8A125752-7970-452C-9FB8-664CB464D87A}" dt="2023-04-07T11:47:25.109" v="1842" actId="26606"/>
          <ac:picMkLst>
            <pc:docMk/>
            <pc:sldMk cId="2761465186" sldId="271"/>
            <ac:picMk id="5" creationId="{DFD9F619-61BE-E4C8-A346-04F416F90C2E}"/>
          </ac:picMkLst>
        </pc:picChg>
      </pc:sldChg>
      <pc:sldChg chg="addSp delSp modSp new mod setBg">
        <pc:chgData name="Emily Crose" userId="5a1598ef78992c55" providerId="LiveId" clId="{8A125752-7970-452C-9FB8-664CB464D87A}" dt="2023-04-07T11:47:38.629" v="1847" actId="26606"/>
        <pc:sldMkLst>
          <pc:docMk/>
          <pc:sldMk cId="2741465628" sldId="272"/>
        </pc:sldMkLst>
        <pc:spChg chg="mod">
          <ac:chgData name="Emily Crose" userId="5a1598ef78992c55" providerId="LiveId" clId="{8A125752-7970-452C-9FB8-664CB464D87A}" dt="2023-04-07T11:47:38.629" v="1847" actId="26606"/>
          <ac:spMkLst>
            <pc:docMk/>
            <pc:sldMk cId="2741465628" sldId="272"/>
            <ac:spMk id="2" creationId="{B8EB7067-52D6-F973-C596-121D55825692}"/>
          </ac:spMkLst>
        </pc:spChg>
        <pc:spChg chg="mod">
          <ac:chgData name="Emily Crose" userId="5a1598ef78992c55" providerId="LiveId" clId="{8A125752-7970-452C-9FB8-664CB464D87A}" dt="2023-04-07T11:47:38.629" v="1847" actId="26606"/>
          <ac:spMkLst>
            <pc:docMk/>
            <pc:sldMk cId="2741465628" sldId="272"/>
            <ac:spMk id="3" creationId="{C6A0F022-A43B-D1AE-0433-2516E3F68A61}"/>
          </ac:spMkLst>
        </pc:spChg>
        <pc:spChg chg="add del">
          <ac:chgData name="Emily Crose" userId="5a1598ef78992c55" providerId="LiveId" clId="{8A125752-7970-452C-9FB8-664CB464D87A}" dt="2023-04-07T11:47:38.544" v="1846" actId="26606"/>
          <ac:spMkLst>
            <pc:docMk/>
            <pc:sldMk cId="2741465628" sldId="272"/>
            <ac:spMk id="12" creationId="{4DE0D6BE-330A-422D-9BD9-1E18F73C6E1E}"/>
          </ac:spMkLst>
        </pc:spChg>
        <pc:spChg chg="add">
          <ac:chgData name="Emily Crose" userId="5a1598ef78992c55" providerId="LiveId" clId="{8A125752-7970-452C-9FB8-664CB464D87A}" dt="2023-04-07T11:47:38.629" v="1847" actId="26606"/>
          <ac:spMkLst>
            <pc:docMk/>
            <pc:sldMk cId="2741465628" sldId="272"/>
            <ac:spMk id="15" creationId="{8303E62F-257C-43A0-BEF7-E0DECD856D26}"/>
          </ac:spMkLst>
        </pc:spChg>
        <pc:picChg chg="add del">
          <ac:chgData name="Emily Crose" userId="5a1598ef78992c55" providerId="LiveId" clId="{8A125752-7970-452C-9FB8-664CB464D87A}" dt="2023-04-07T11:47:35.407" v="1844" actId="26606"/>
          <ac:picMkLst>
            <pc:docMk/>
            <pc:sldMk cId="2741465628" sldId="272"/>
            <ac:picMk id="5" creationId="{36E203A5-F973-D7A9-E206-2F2F278D1069}"/>
          </ac:picMkLst>
        </pc:picChg>
        <pc:picChg chg="add del">
          <ac:chgData name="Emily Crose" userId="5a1598ef78992c55" providerId="LiveId" clId="{8A125752-7970-452C-9FB8-664CB464D87A}" dt="2023-04-07T11:47:38.544" v="1846" actId="26606"/>
          <ac:picMkLst>
            <pc:docMk/>
            <pc:sldMk cId="2741465628" sldId="272"/>
            <ac:picMk id="11" creationId="{C4F6EA7E-9C70-3BCC-CBFD-9DE00EADFC72}"/>
          </ac:picMkLst>
        </pc:picChg>
        <pc:picChg chg="add">
          <ac:chgData name="Emily Crose" userId="5a1598ef78992c55" providerId="LiveId" clId="{8A125752-7970-452C-9FB8-664CB464D87A}" dt="2023-04-07T11:47:38.629" v="1847" actId="26606"/>
          <ac:picMkLst>
            <pc:docMk/>
            <pc:sldMk cId="2741465628" sldId="272"/>
            <ac:picMk id="14" creationId="{6039B902-871C-3F76-2D4B-50449C3748F8}"/>
          </ac:picMkLst>
        </pc:picChg>
        <pc:cxnChg chg="add del">
          <ac:chgData name="Emily Crose" userId="5a1598ef78992c55" providerId="LiveId" clId="{8A125752-7970-452C-9FB8-664CB464D87A}" dt="2023-04-07T11:47:35.407" v="1844" actId="26606"/>
          <ac:cxnSpMkLst>
            <pc:docMk/>
            <pc:sldMk cId="2741465628" sldId="272"/>
            <ac:cxnSpMk id="9" creationId="{A4F35239-EB86-4ACB-91DE-4989620C2C1A}"/>
          </ac:cxnSpMkLst>
        </pc:cxnChg>
      </pc:sldChg>
      <pc:sldChg chg="addSp delSp modSp new mod setBg">
        <pc:chgData name="Emily Crose" userId="5a1598ef78992c55" providerId="LiveId" clId="{8A125752-7970-452C-9FB8-664CB464D87A}" dt="2023-04-07T01:37:24.215" v="1734" actId="26606"/>
        <pc:sldMkLst>
          <pc:docMk/>
          <pc:sldMk cId="4251110117" sldId="273"/>
        </pc:sldMkLst>
        <pc:spChg chg="mod ord">
          <ac:chgData name="Emily Crose" userId="5a1598ef78992c55" providerId="LiveId" clId="{8A125752-7970-452C-9FB8-664CB464D87A}" dt="2023-04-07T01:37:24.215" v="1734" actId="26606"/>
          <ac:spMkLst>
            <pc:docMk/>
            <pc:sldMk cId="4251110117" sldId="273"/>
            <ac:spMk id="2" creationId="{2FE1B17D-F271-53F6-758E-C3EF75808E5B}"/>
          </ac:spMkLst>
        </pc:spChg>
        <pc:spChg chg="del">
          <ac:chgData name="Emily Crose" userId="5a1598ef78992c55" providerId="LiveId" clId="{8A125752-7970-452C-9FB8-664CB464D87A}" dt="2023-04-07T01:35:22.347" v="1716"/>
          <ac:spMkLst>
            <pc:docMk/>
            <pc:sldMk cId="4251110117" sldId="273"/>
            <ac:spMk id="3" creationId="{C5D4D192-7622-00BF-1717-B595112E5416}"/>
          </ac:spMkLst>
        </pc:spChg>
        <pc:spChg chg="add del">
          <ac:chgData name="Emily Crose" userId="5a1598ef78992c55" providerId="LiveId" clId="{8A125752-7970-452C-9FB8-664CB464D87A}" dt="2023-04-07T01:36:53.991" v="1727" actId="478"/>
          <ac:spMkLst>
            <pc:docMk/>
            <pc:sldMk cId="4251110117" sldId="273"/>
            <ac:spMk id="15" creationId="{C4DD09C1-4018-76C2-E59B-698B9544DD6B}"/>
          </ac:spMkLst>
        </pc:spChg>
        <pc:spChg chg="add del">
          <ac:chgData name="Emily Crose" userId="5a1598ef78992c55" providerId="LiveId" clId="{8A125752-7970-452C-9FB8-664CB464D87A}" dt="2023-04-07T01:37:24.215" v="1734" actId="26606"/>
          <ac:spMkLst>
            <pc:docMk/>
            <pc:sldMk cId="4251110117" sldId="273"/>
            <ac:spMk id="18" creationId="{3ACFC76B-CC67-4BF7-AC5E-44D4D84CE71C}"/>
          </ac:spMkLst>
        </pc:spChg>
        <pc:spChg chg="add del">
          <ac:chgData name="Emily Crose" userId="5a1598ef78992c55" providerId="LiveId" clId="{8A125752-7970-452C-9FB8-664CB464D87A}" dt="2023-04-07T01:37:10.407" v="1729" actId="26606"/>
          <ac:spMkLst>
            <pc:docMk/>
            <pc:sldMk cId="4251110117" sldId="273"/>
            <ac:spMk id="23" creationId="{D89040B6-74F3-4BED-9FF4-C61706E2BA5E}"/>
          </ac:spMkLst>
        </pc:spChg>
        <pc:spChg chg="add del">
          <ac:chgData name="Emily Crose" userId="5a1598ef78992c55" providerId="LiveId" clId="{8A125752-7970-452C-9FB8-664CB464D87A}" dt="2023-04-07T01:37:10.407" v="1729" actId="26606"/>
          <ac:spMkLst>
            <pc:docMk/>
            <pc:sldMk cId="4251110117" sldId="273"/>
            <ac:spMk id="25" creationId="{11D8002E-DEE3-47D2-B0A1-1F8D3D7A0AD7}"/>
          </ac:spMkLst>
        </pc:spChg>
        <pc:spChg chg="add del">
          <ac:chgData name="Emily Crose" userId="5a1598ef78992c55" providerId="LiveId" clId="{8A125752-7970-452C-9FB8-664CB464D87A}" dt="2023-04-07T01:37:21.171" v="1731" actId="26606"/>
          <ac:spMkLst>
            <pc:docMk/>
            <pc:sldMk cId="4251110117" sldId="273"/>
            <ac:spMk id="27" creationId="{2CAFBD32-D3B9-4AA1-8A52-E7788A9556B8}"/>
          </ac:spMkLst>
        </pc:spChg>
        <pc:spChg chg="add del">
          <ac:chgData name="Emily Crose" userId="5a1598ef78992c55" providerId="LiveId" clId="{8A125752-7970-452C-9FB8-664CB464D87A}" dt="2023-04-07T01:37:21.171" v="1731" actId="26606"/>
          <ac:spMkLst>
            <pc:docMk/>
            <pc:sldMk cId="4251110117" sldId="273"/>
            <ac:spMk id="28" creationId="{D9D9D0AB-1E2F-44A8-B9C6-FA4098301883}"/>
          </ac:spMkLst>
        </pc:spChg>
        <pc:spChg chg="add del">
          <ac:chgData name="Emily Crose" userId="5a1598ef78992c55" providerId="LiveId" clId="{8A125752-7970-452C-9FB8-664CB464D87A}" dt="2023-04-07T01:37:21.171" v="1731" actId="26606"/>
          <ac:spMkLst>
            <pc:docMk/>
            <pc:sldMk cId="4251110117" sldId="273"/>
            <ac:spMk id="29" creationId="{47ECCCB8-3506-4AB6-BD29-E3E7C965EAA0}"/>
          </ac:spMkLst>
        </pc:spChg>
        <pc:spChg chg="add del">
          <ac:chgData name="Emily Crose" userId="5a1598ef78992c55" providerId="LiveId" clId="{8A125752-7970-452C-9FB8-664CB464D87A}" dt="2023-04-07T01:37:21.171" v="1731" actId="26606"/>
          <ac:spMkLst>
            <pc:docMk/>
            <pc:sldMk cId="4251110117" sldId="273"/>
            <ac:spMk id="30" creationId="{1C6F9611-3A25-4FAD-9475-8A766097925A}"/>
          </ac:spMkLst>
        </pc:spChg>
        <pc:spChg chg="add del">
          <ac:chgData name="Emily Crose" userId="5a1598ef78992c55" providerId="LiveId" clId="{8A125752-7970-452C-9FB8-664CB464D87A}" dt="2023-04-07T01:37:21.171" v="1731" actId="26606"/>
          <ac:spMkLst>
            <pc:docMk/>
            <pc:sldMk cId="4251110117" sldId="273"/>
            <ac:spMk id="31" creationId="{7B1FFF1B-D8E7-43C1-963D-013BA4049457}"/>
          </ac:spMkLst>
        </pc:spChg>
        <pc:spChg chg="add del">
          <ac:chgData name="Emily Crose" userId="5a1598ef78992c55" providerId="LiveId" clId="{8A125752-7970-452C-9FB8-664CB464D87A}" dt="2023-04-07T01:37:24.114" v="1733" actId="26606"/>
          <ac:spMkLst>
            <pc:docMk/>
            <pc:sldMk cId="4251110117" sldId="273"/>
            <ac:spMk id="33" creationId="{EA4ACDA2-2D5F-4571-9BA5-F538A7A496AE}"/>
          </ac:spMkLst>
        </pc:spChg>
        <pc:spChg chg="add">
          <ac:chgData name="Emily Crose" userId="5a1598ef78992c55" providerId="LiveId" clId="{8A125752-7970-452C-9FB8-664CB464D87A}" dt="2023-04-07T01:37:24.215" v="1734" actId="26606"/>
          <ac:spMkLst>
            <pc:docMk/>
            <pc:sldMk cId="4251110117" sldId="273"/>
            <ac:spMk id="36" creationId="{D9D9D0AB-1E2F-44A8-B9C6-FA4098301883}"/>
          </ac:spMkLst>
        </pc:spChg>
        <pc:spChg chg="add">
          <ac:chgData name="Emily Crose" userId="5a1598ef78992c55" providerId="LiveId" clId="{8A125752-7970-452C-9FB8-664CB464D87A}" dt="2023-04-07T01:37:24.215" v="1734" actId="26606"/>
          <ac:spMkLst>
            <pc:docMk/>
            <pc:sldMk cId="4251110117" sldId="273"/>
            <ac:spMk id="37" creationId="{1C6F9611-3A25-4FAD-9475-8A766097925A}"/>
          </ac:spMkLst>
        </pc:spChg>
        <pc:spChg chg="add">
          <ac:chgData name="Emily Crose" userId="5a1598ef78992c55" providerId="LiveId" clId="{8A125752-7970-452C-9FB8-664CB464D87A}" dt="2023-04-07T01:37:24.215" v="1734" actId="26606"/>
          <ac:spMkLst>
            <pc:docMk/>
            <pc:sldMk cId="4251110117" sldId="273"/>
            <ac:spMk id="38" creationId="{2CAFBD32-D3B9-4AA1-8A52-E7788A9556B8}"/>
          </ac:spMkLst>
        </pc:spChg>
        <pc:spChg chg="add">
          <ac:chgData name="Emily Crose" userId="5a1598ef78992c55" providerId="LiveId" clId="{8A125752-7970-452C-9FB8-664CB464D87A}" dt="2023-04-07T01:37:24.215" v="1734" actId="26606"/>
          <ac:spMkLst>
            <pc:docMk/>
            <pc:sldMk cId="4251110117" sldId="273"/>
            <ac:spMk id="39" creationId="{47ECCCB8-3506-4AB6-BD29-E3E7C965EAA0}"/>
          </ac:spMkLst>
        </pc:spChg>
        <pc:spChg chg="add">
          <ac:chgData name="Emily Crose" userId="5a1598ef78992c55" providerId="LiveId" clId="{8A125752-7970-452C-9FB8-664CB464D87A}" dt="2023-04-07T01:37:24.215" v="1734" actId="26606"/>
          <ac:spMkLst>
            <pc:docMk/>
            <pc:sldMk cId="4251110117" sldId="273"/>
            <ac:spMk id="40" creationId="{7B1FFF1B-D8E7-43C1-963D-013BA4049457}"/>
          </ac:spMkLst>
        </pc:spChg>
        <pc:picChg chg="add mod ord">
          <ac:chgData name="Emily Crose" userId="5a1598ef78992c55" providerId="LiveId" clId="{8A125752-7970-452C-9FB8-664CB464D87A}" dt="2023-04-07T01:37:24.215" v="1734" actId="26606"/>
          <ac:picMkLst>
            <pc:docMk/>
            <pc:sldMk cId="4251110117" sldId="273"/>
            <ac:picMk id="5" creationId="{25727A53-F965-13D2-9D90-B9630A9E1B45}"/>
          </ac:picMkLst>
        </pc:picChg>
        <pc:picChg chg="add mod ord">
          <ac:chgData name="Emily Crose" userId="5a1598ef78992c55" providerId="LiveId" clId="{8A125752-7970-452C-9FB8-664CB464D87A}" dt="2023-04-07T01:37:24.215" v="1734" actId="26606"/>
          <ac:picMkLst>
            <pc:docMk/>
            <pc:sldMk cId="4251110117" sldId="273"/>
            <ac:picMk id="7" creationId="{A7F9FCDC-B74E-74BB-0860-AE19FC51B391}"/>
          </ac:picMkLst>
        </pc:picChg>
        <pc:picChg chg="add mod ord">
          <ac:chgData name="Emily Crose" userId="5a1598ef78992c55" providerId="LiveId" clId="{8A125752-7970-452C-9FB8-664CB464D87A}" dt="2023-04-07T01:37:24.215" v="1734" actId="26606"/>
          <ac:picMkLst>
            <pc:docMk/>
            <pc:sldMk cId="4251110117" sldId="273"/>
            <ac:picMk id="9" creationId="{89310AD5-4208-5C8D-FE1A-F80CE4A4FEF6}"/>
          </ac:picMkLst>
        </pc:picChg>
        <pc:picChg chg="add mod">
          <ac:chgData name="Emily Crose" userId="5a1598ef78992c55" providerId="LiveId" clId="{8A125752-7970-452C-9FB8-664CB464D87A}" dt="2023-04-07T01:37:24.215" v="1734" actId="26606"/>
          <ac:picMkLst>
            <pc:docMk/>
            <pc:sldMk cId="4251110117" sldId="273"/>
            <ac:picMk id="11" creationId="{0FDF2CB8-B9AA-4317-E7F2-84EA97573844}"/>
          </ac:picMkLst>
        </pc:picChg>
        <pc:cxnChg chg="add del">
          <ac:chgData name="Emily Crose" userId="5a1598ef78992c55" providerId="LiveId" clId="{8A125752-7970-452C-9FB8-664CB464D87A}" dt="2023-04-07T01:37:24.114" v="1733" actId="26606"/>
          <ac:cxnSpMkLst>
            <pc:docMk/>
            <pc:sldMk cId="4251110117" sldId="273"/>
            <ac:cxnSpMk id="34" creationId="{F946802B-BA15-4B51-BEC8-84E4B10CFC8F}"/>
          </ac:cxnSpMkLst>
        </pc:cxnChg>
      </pc:sldChg>
      <pc:sldChg chg="modSp new mod">
        <pc:chgData name="Emily Crose" userId="5a1598ef78992c55" providerId="LiveId" clId="{8A125752-7970-452C-9FB8-664CB464D87A}" dt="2023-04-07T01:33:00.806" v="1715" actId="20577"/>
        <pc:sldMkLst>
          <pc:docMk/>
          <pc:sldMk cId="3064324874" sldId="274"/>
        </pc:sldMkLst>
        <pc:spChg chg="mod">
          <ac:chgData name="Emily Crose" userId="5a1598ef78992c55" providerId="LiveId" clId="{8A125752-7970-452C-9FB8-664CB464D87A}" dt="2023-04-07T01:21:33.103" v="1147" actId="20577"/>
          <ac:spMkLst>
            <pc:docMk/>
            <pc:sldMk cId="3064324874" sldId="274"/>
            <ac:spMk id="2" creationId="{E6244657-F2F3-DFBB-34E0-A847E4F97983}"/>
          </ac:spMkLst>
        </pc:spChg>
        <pc:spChg chg="mod">
          <ac:chgData name="Emily Crose" userId="5a1598ef78992c55" providerId="LiveId" clId="{8A125752-7970-452C-9FB8-664CB464D87A}" dt="2023-04-07T01:33:00.806" v="1715" actId="20577"/>
          <ac:spMkLst>
            <pc:docMk/>
            <pc:sldMk cId="3064324874" sldId="274"/>
            <ac:spMk id="3" creationId="{F4B6F4CD-3C91-C51E-F29A-FFCE1D2D6462}"/>
          </ac:spMkLst>
        </pc:spChg>
      </pc:sldChg>
      <pc:sldChg chg="modSp new del mod">
        <pc:chgData name="Emily Crose" userId="5a1598ef78992c55" providerId="LiveId" clId="{8A125752-7970-452C-9FB8-664CB464D87A}" dt="2023-04-07T01:25:47.513" v="1193" actId="2696"/>
        <pc:sldMkLst>
          <pc:docMk/>
          <pc:sldMk cId="2572237234" sldId="275"/>
        </pc:sldMkLst>
        <pc:spChg chg="mod">
          <ac:chgData name="Emily Crose" userId="5a1598ef78992c55" providerId="LiveId" clId="{8A125752-7970-452C-9FB8-664CB464D87A}" dt="2023-04-07T01:24:49.455" v="1192" actId="20577"/>
          <ac:spMkLst>
            <pc:docMk/>
            <pc:sldMk cId="2572237234" sldId="275"/>
            <ac:spMk id="2" creationId="{F97ED874-3B9C-55B9-F943-9754AF6D9419}"/>
          </ac:spMkLst>
        </pc:spChg>
      </pc:sldChg>
      <pc:sldChg chg="addSp modSp new mod setBg">
        <pc:chgData name="Emily Crose" userId="5a1598ef78992c55" providerId="LiveId" clId="{8A125752-7970-452C-9FB8-664CB464D87A}" dt="2023-04-07T11:52:20.598" v="1971" actId="26606"/>
        <pc:sldMkLst>
          <pc:docMk/>
          <pc:sldMk cId="3349691746" sldId="275"/>
        </pc:sldMkLst>
        <pc:spChg chg="mod">
          <ac:chgData name="Emily Crose" userId="5a1598ef78992c55" providerId="LiveId" clId="{8A125752-7970-452C-9FB8-664CB464D87A}" dt="2023-04-07T11:52:20.598" v="1971" actId="26606"/>
          <ac:spMkLst>
            <pc:docMk/>
            <pc:sldMk cId="3349691746" sldId="275"/>
            <ac:spMk id="2" creationId="{B29FD60B-3EC5-8999-72BC-21F65A0A5FA1}"/>
          </ac:spMkLst>
        </pc:spChg>
        <pc:spChg chg="mod">
          <ac:chgData name="Emily Crose" userId="5a1598ef78992c55" providerId="LiveId" clId="{8A125752-7970-452C-9FB8-664CB464D87A}" dt="2023-04-07T11:52:20.598" v="1971" actId="26606"/>
          <ac:spMkLst>
            <pc:docMk/>
            <pc:sldMk cId="3349691746" sldId="275"/>
            <ac:spMk id="3" creationId="{9A8F93F1-2A16-D294-947E-F5EEA70486CC}"/>
          </ac:spMkLst>
        </pc:spChg>
        <pc:spChg chg="add">
          <ac:chgData name="Emily Crose" userId="5a1598ef78992c55" providerId="LiveId" clId="{8A125752-7970-452C-9FB8-664CB464D87A}" dt="2023-04-07T11:52:20.598" v="1971" actId="26606"/>
          <ac:spMkLst>
            <pc:docMk/>
            <pc:sldMk cId="3349691746" sldId="275"/>
            <ac:spMk id="9" creationId="{4DE0D6BE-330A-422D-9BD9-1E18F73C6E1E}"/>
          </ac:spMkLst>
        </pc:spChg>
        <pc:picChg chg="add">
          <ac:chgData name="Emily Crose" userId="5a1598ef78992c55" providerId="LiveId" clId="{8A125752-7970-452C-9FB8-664CB464D87A}" dt="2023-04-07T11:52:20.598" v="1971" actId="26606"/>
          <ac:picMkLst>
            <pc:docMk/>
            <pc:sldMk cId="3349691746" sldId="275"/>
            <ac:picMk id="5" creationId="{90B196F5-FCBC-BB34-7CF5-C6DC63B2BB03}"/>
          </ac:picMkLst>
        </pc:picChg>
      </pc:sldChg>
      <pc:sldChg chg="addSp delSp modSp new mod setBg">
        <pc:chgData name="Emily Crose" userId="5a1598ef78992c55" providerId="LiveId" clId="{8A125752-7970-452C-9FB8-664CB464D87A}" dt="2023-04-07T11:56:52.695" v="1974" actId="26606"/>
        <pc:sldMkLst>
          <pc:docMk/>
          <pc:sldMk cId="3006574767" sldId="276"/>
        </pc:sldMkLst>
        <pc:spChg chg="mod">
          <ac:chgData name="Emily Crose" userId="5a1598ef78992c55" providerId="LiveId" clId="{8A125752-7970-452C-9FB8-664CB464D87A}" dt="2023-04-07T11:56:52.695" v="1974" actId="26606"/>
          <ac:spMkLst>
            <pc:docMk/>
            <pc:sldMk cId="3006574767" sldId="276"/>
            <ac:spMk id="2" creationId="{A7BFDADC-6C30-9975-6470-AA470CE4BFA0}"/>
          </ac:spMkLst>
        </pc:spChg>
        <pc:spChg chg="mod">
          <ac:chgData name="Emily Crose" userId="5a1598ef78992c55" providerId="LiveId" clId="{8A125752-7970-452C-9FB8-664CB464D87A}" dt="2023-04-07T11:56:52.695" v="1974" actId="26606"/>
          <ac:spMkLst>
            <pc:docMk/>
            <pc:sldMk cId="3006574767" sldId="276"/>
            <ac:spMk id="3" creationId="{5FCFF12A-115D-00AF-E8B5-C234339E3005}"/>
          </ac:spMkLst>
        </pc:spChg>
        <pc:spChg chg="add del">
          <ac:chgData name="Emily Crose" userId="5a1598ef78992c55" providerId="LiveId" clId="{8A125752-7970-452C-9FB8-664CB464D87A}" dt="2023-04-07T11:56:52.601" v="1973" actId="26606"/>
          <ac:spMkLst>
            <pc:docMk/>
            <pc:sldMk cId="3006574767" sldId="276"/>
            <ac:spMk id="9" creationId="{4DE0D6BE-330A-422D-9BD9-1E18F73C6E1E}"/>
          </ac:spMkLst>
        </pc:spChg>
        <pc:spChg chg="add">
          <ac:chgData name="Emily Crose" userId="5a1598ef78992c55" providerId="LiveId" clId="{8A125752-7970-452C-9FB8-664CB464D87A}" dt="2023-04-07T11:56:52.695" v="1974" actId="26606"/>
          <ac:spMkLst>
            <pc:docMk/>
            <pc:sldMk cId="3006574767" sldId="276"/>
            <ac:spMk id="12" creationId="{8303E62F-257C-43A0-BEF7-E0DECD856D26}"/>
          </ac:spMkLst>
        </pc:spChg>
        <pc:picChg chg="add del">
          <ac:chgData name="Emily Crose" userId="5a1598ef78992c55" providerId="LiveId" clId="{8A125752-7970-452C-9FB8-664CB464D87A}" dt="2023-04-07T11:56:52.601" v="1973" actId="26606"/>
          <ac:picMkLst>
            <pc:docMk/>
            <pc:sldMk cId="3006574767" sldId="276"/>
            <ac:picMk id="5" creationId="{9F89675C-3737-40C4-7AFA-EE3D022EA819}"/>
          </ac:picMkLst>
        </pc:picChg>
        <pc:picChg chg="add">
          <ac:chgData name="Emily Crose" userId="5a1598ef78992c55" providerId="LiveId" clId="{8A125752-7970-452C-9FB8-664CB464D87A}" dt="2023-04-07T11:56:52.695" v="1974" actId="26606"/>
          <ac:picMkLst>
            <pc:docMk/>
            <pc:sldMk cId="3006574767" sldId="276"/>
            <ac:picMk id="11" creationId="{AF725E4A-6ED7-038B-6F9C-FB4E2B501EEE}"/>
          </ac:picMkLst>
        </pc:picChg>
      </pc:sldChg>
      <pc:sldChg chg="addSp delSp modSp new mod setBg">
        <pc:chgData name="Emily Crose" userId="5a1598ef78992c55" providerId="LiveId" clId="{8A125752-7970-452C-9FB8-664CB464D87A}" dt="2023-04-07T12:24:59.750" v="2600" actId="26606"/>
        <pc:sldMkLst>
          <pc:docMk/>
          <pc:sldMk cId="1911651744" sldId="277"/>
        </pc:sldMkLst>
        <pc:spChg chg="mod">
          <ac:chgData name="Emily Crose" userId="5a1598ef78992c55" providerId="LiveId" clId="{8A125752-7970-452C-9FB8-664CB464D87A}" dt="2023-04-07T12:24:59.750" v="2600" actId="26606"/>
          <ac:spMkLst>
            <pc:docMk/>
            <pc:sldMk cId="1911651744" sldId="277"/>
            <ac:spMk id="2" creationId="{8D01969D-1EBF-4026-901B-38BDFEE57F95}"/>
          </ac:spMkLst>
        </pc:spChg>
        <pc:spChg chg="mod">
          <ac:chgData name="Emily Crose" userId="5a1598ef78992c55" providerId="LiveId" clId="{8A125752-7970-452C-9FB8-664CB464D87A}" dt="2023-04-07T12:24:59.750" v="2600" actId="26606"/>
          <ac:spMkLst>
            <pc:docMk/>
            <pc:sldMk cId="1911651744" sldId="277"/>
            <ac:spMk id="3" creationId="{AE8B385D-E4E1-83C5-741A-961071463704}"/>
          </ac:spMkLst>
        </pc:spChg>
        <pc:spChg chg="add del">
          <ac:chgData name="Emily Crose" userId="5a1598ef78992c55" providerId="LiveId" clId="{8A125752-7970-452C-9FB8-664CB464D87A}" dt="2023-04-07T12:24:59.624" v="2599" actId="26606"/>
          <ac:spMkLst>
            <pc:docMk/>
            <pc:sldMk cId="1911651744" sldId="277"/>
            <ac:spMk id="9" creationId="{BD1CAB03-F6A4-4736-85F6-261056424D9D}"/>
          </ac:spMkLst>
        </pc:spChg>
        <pc:spChg chg="add del">
          <ac:chgData name="Emily Crose" userId="5a1598ef78992c55" providerId="LiveId" clId="{8A125752-7970-452C-9FB8-664CB464D87A}" dt="2023-04-07T12:24:59.624" v="2599" actId="26606"/>
          <ac:spMkLst>
            <pc:docMk/>
            <pc:sldMk cId="1911651744" sldId="277"/>
            <ac:spMk id="11" creationId="{3E2321B3-5D47-422E-8DD6-192DA485FF63}"/>
          </ac:spMkLst>
        </pc:spChg>
        <pc:spChg chg="add">
          <ac:chgData name="Emily Crose" userId="5a1598ef78992c55" providerId="LiveId" clId="{8A125752-7970-452C-9FB8-664CB464D87A}" dt="2023-04-07T12:24:59.750" v="2600" actId="26606"/>
          <ac:spMkLst>
            <pc:docMk/>
            <pc:sldMk cId="1911651744" sldId="277"/>
            <ac:spMk id="14" creationId="{FC23C8D4-BD3D-4473-B3D0-89011586BE82}"/>
          </ac:spMkLst>
        </pc:spChg>
        <pc:picChg chg="add del">
          <ac:chgData name="Emily Crose" userId="5a1598ef78992c55" providerId="LiveId" clId="{8A125752-7970-452C-9FB8-664CB464D87A}" dt="2023-04-07T12:24:59.624" v="2599" actId="26606"/>
          <ac:picMkLst>
            <pc:docMk/>
            <pc:sldMk cId="1911651744" sldId="277"/>
            <ac:picMk id="5" creationId="{7A4C4D20-4DA3-C257-DCE0-1B787C16E0A4}"/>
          </ac:picMkLst>
        </pc:picChg>
        <pc:picChg chg="add">
          <ac:chgData name="Emily Crose" userId="5a1598ef78992c55" providerId="LiveId" clId="{8A125752-7970-452C-9FB8-664CB464D87A}" dt="2023-04-07T12:24:59.750" v="2600" actId="26606"/>
          <ac:picMkLst>
            <pc:docMk/>
            <pc:sldMk cId="1911651744" sldId="277"/>
            <ac:picMk id="13" creationId="{E13915DB-2DB7-E154-32DF-D8E68B7BFCBB}"/>
          </ac:picMkLst>
        </pc:picChg>
      </pc:sldChg>
      <pc:sldChg chg="addSp delSp modSp new mod setBg">
        <pc:chgData name="Emily Crose" userId="5a1598ef78992c55" providerId="LiveId" clId="{8A125752-7970-452C-9FB8-664CB464D87A}" dt="2023-04-07T12:25:11.540" v="2601" actId="26606"/>
        <pc:sldMkLst>
          <pc:docMk/>
          <pc:sldMk cId="1540565190" sldId="278"/>
        </pc:sldMkLst>
        <pc:spChg chg="mod">
          <ac:chgData name="Emily Crose" userId="5a1598ef78992c55" providerId="LiveId" clId="{8A125752-7970-452C-9FB8-664CB464D87A}" dt="2023-04-07T12:25:11.540" v="2601" actId="26606"/>
          <ac:spMkLst>
            <pc:docMk/>
            <pc:sldMk cId="1540565190" sldId="278"/>
            <ac:spMk id="2" creationId="{F235884A-E098-F9C2-0BFB-511AD52FB07D}"/>
          </ac:spMkLst>
        </pc:spChg>
        <pc:spChg chg="del">
          <ac:chgData name="Emily Crose" userId="5a1598ef78992c55" providerId="LiveId" clId="{8A125752-7970-452C-9FB8-664CB464D87A}" dt="2023-04-07T12:25:11.540" v="2601" actId="26606"/>
          <ac:spMkLst>
            <pc:docMk/>
            <pc:sldMk cId="1540565190" sldId="278"/>
            <ac:spMk id="3" creationId="{56F15445-BE3A-62CE-F460-949ABBED8337}"/>
          </ac:spMkLst>
        </pc:spChg>
        <pc:spChg chg="add">
          <ac:chgData name="Emily Crose" userId="5a1598ef78992c55" providerId="LiveId" clId="{8A125752-7970-452C-9FB8-664CB464D87A}" dt="2023-04-07T12:25:11.540" v="2601" actId="26606"/>
          <ac:spMkLst>
            <pc:docMk/>
            <pc:sldMk cId="1540565190" sldId="278"/>
            <ac:spMk id="9" creationId="{FC23C8D4-BD3D-4473-B3D0-89011586BE82}"/>
          </ac:spMkLst>
        </pc:spChg>
        <pc:picChg chg="add">
          <ac:chgData name="Emily Crose" userId="5a1598ef78992c55" providerId="LiveId" clId="{8A125752-7970-452C-9FB8-664CB464D87A}" dt="2023-04-07T12:25:11.540" v="2601" actId="26606"/>
          <ac:picMkLst>
            <pc:docMk/>
            <pc:sldMk cId="1540565190" sldId="278"/>
            <ac:picMk id="5" creationId="{91EFD0D9-321C-AC4F-59A3-126409834DE1}"/>
          </ac:picMkLst>
        </pc:picChg>
      </pc:sldChg>
      <pc:sldChg chg="modSp new mod">
        <pc:chgData name="Emily Crose" userId="5a1598ef78992c55" providerId="LiveId" clId="{8A125752-7970-452C-9FB8-664CB464D87A}" dt="2023-04-07T12:21:16.787" v="2591" actId="20577"/>
        <pc:sldMkLst>
          <pc:docMk/>
          <pc:sldMk cId="509911101" sldId="279"/>
        </pc:sldMkLst>
        <pc:spChg chg="mod">
          <ac:chgData name="Emily Crose" userId="5a1598ef78992c55" providerId="LiveId" clId="{8A125752-7970-452C-9FB8-664CB464D87A}" dt="2023-04-07T01:30:01.856" v="1677" actId="20577"/>
          <ac:spMkLst>
            <pc:docMk/>
            <pc:sldMk cId="509911101" sldId="279"/>
            <ac:spMk id="2" creationId="{B57E5DF4-A538-2BFD-5653-07ABCDB12A3A}"/>
          </ac:spMkLst>
        </pc:spChg>
        <pc:spChg chg="mod">
          <ac:chgData name="Emily Crose" userId="5a1598ef78992c55" providerId="LiveId" clId="{8A125752-7970-452C-9FB8-664CB464D87A}" dt="2023-04-07T12:21:16.787" v="2591" actId="20577"/>
          <ac:spMkLst>
            <pc:docMk/>
            <pc:sldMk cId="509911101" sldId="279"/>
            <ac:spMk id="3" creationId="{5D95E7FB-2ED7-22AA-AF4B-DB4CA831AA8F}"/>
          </ac:spMkLst>
        </pc:spChg>
      </pc:sldChg>
      <pc:sldChg chg="addSp delSp modSp new mod">
        <pc:chgData name="Emily Crose" userId="5a1598ef78992c55" providerId="LiveId" clId="{8A125752-7970-452C-9FB8-664CB464D87A}" dt="2023-04-07T01:49:59.590" v="1816" actId="207"/>
        <pc:sldMkLst>
          <pc:docMk/>
          <pc:sldMk cId="4077732859" sldId="280"/>
        </pc:sldMkLst>
        <pc:spChg chg="mod">
          <ac:chgData name="Emily Crose" userId="5a1598ef78992c55" providerId="LiveId" clId="{8A125752-7970-452C-9FB8-664CB464D87A}" dt="2023-04-07T01:45:23.995" v="1748" actId="20577"/>
          <ac:spMkLst>
            <pc:docMk/>
            <pc:sldMk cId="4077732859" sldId="280"/>
            <ac:spMk id="2" creationId="{D2945A37-68BF-26FF-9644-E74AD50952CD}"/>
          </ac:spMkLst>
        </pc:spChg>
        <pc:spChg chg="del">
          <ac:chgData name="Emily Crose" userId="5a1598ef78992c55" providerId="LiveId" clId="{8A125752-7970-452C-9FB8-664CB464D87A}" dt="2023-04-07T01:45:34.859" v="1749"/>
          <ac:spMkLst>
            <pc:docMk/>
            <pc:sldMk cId="4077732859" sldId="280"/>
            <ac:spMk id="3" creationId="{98620473-4085-B165-9E5A-64ED17136A87}"/>
          </ac:spMkLst>
        </pc:spChg>
        <pc:spChg chg="add del mod">
          <ac:chgData name="Emily Crose" userId="5a1598ef78992c55" providerId="LiveId" clId="{8A125752-7970-452C-9FB8-664CB464D87A}" dt="2023-04-07T01:46:32.551" v="1757"/>
          <ac:spMkLst>
            <pc:docMk/>
            <pc:sldMk cId="4077732859" sldId="280"/>
            <ac:spMk id="6" creationId="{B05D1E8E-DE2D-AE45-B782-0C8938973ED7}"/>
          </ac:spMkLst>
        </pc:spChg>
        <pc:spChg chg="add del mod">
          <ac:chgData name="Emily Crose" userId="5a1598ef78992c55" providerId="LiveId" clId="{8A125752-7970-452C-9FB8-664CB464D87A}" dt="2023-04-07T01:46:32.551" v="1759"/>
          <ac:spMkLst>
            <pc:docMk/>
            <pc:sldMk cId="4077732859" sldId="280"/>
            <ac:spMk id="7" creationId="{1B5C601A-85F5-3EF6-2846-BAEDF29A12DC}"/>
          </ac:spMkLst>
        </pc:spChg>
        <pc:spChg chg="add mod">
          <ac:chgData name="Emily Crose" userId="5a1598ef78992c55" providerId="LiveId" clId="{8A125752-7970-452C-9FB8-664CB464D87A}" dt="2023-04-07T01:49:59.590" v="1816" actId="207"/>
          <ac:spMkLst>
            <pc:docMk/>
            <pc:sldMk cId="4077732859" sldId="280"/>
            <ac:spMk id="8" creationId="{488A8D7C-4F84-BD91-B399-92A150168D27}"/>
          </ac:spMkLst>
        </pc:spChg>
        <pc:spChg chg="add del mod ord">
          <ac:chgData name="Emily Crose" userId="5a1598ef78992c55" providerId="LiveId" clId="{8A125752-7970-452C-9FB8-664CB464D87A}" dt="2023-04-07T01:48:58.681" v="1808" actId="478"/>
          <ac:spMkLst>
            <pc:docMk/>
            <pc:sldMk cId="4077732859" sldId="280"/>
            <ac:spMk id="9" creationId="{0688E8C1-2B40-E819-AE86-C7A29379A3D8}"/>
          </ac:spMkLst>
        </pc:spChg>
        <pc:spChg chg="add mod ord">
          <ac:chgData name="Emily Crose" userId="5a1598ef78992c55" providerId="LiveId" clId="{8A125752-7970-452C-9FB8-664CB464D87A}" dt="2023-04-07T01:49:41.942" v="1814" actId="207"/>
          <ac:spMkLst>
            <pc:docMk/>
            <pc:sldMk cId="4077732859" sldId="280"/>
            <ac:spMk id="10" creationId="{C7BD419C-2391-53F1-43DE-3058F4E8E38D}"/>
          </ac:spMkLst>
        </pc:spChg>
        <pc:picChg chg="add mod">
          <ac:chgData name="Emily Crose" userId="5a1598ef78992c55" providerId="LiveId" clId="{8A125752-7970-452C-9FB8-664CB464D87A}" dt="2023-04-07T01:45:50.732" v="1753" actId="14100"/>
          <ac:picMkLst>
            <pc:docMk/>
            <pc:sldMk cId="4077732859" sldId="280"/>
            <ac:picMk id="5" creationId="{8BB4A2CB-10D0-80C9-F8E4-CAE2D88408B6}"/>
          </ac:picMkLst>
        </pc:picChg>
      </pc:sldChg>
      <pc:sldChg chg="addSp delSp modSp new mod ord setBg">
        <pc:chgData name="Emily Crose" userId="5a1598ef78992c55" providerId="LiveId" clId="{8A125752-7970-452C-9FB8-664CB464D87A}" dt="2023-04-08T01:49:05.364" v="2755"/>
        <pc:sldMkLst>
          <pc:docMk/>
          <pc:sldMk cId="2692757264" sldId="281"/>
        </pc:sldMkLst>
        <pc:spChg chg="mod">
          <ac:chgData name="Emily Crose" userId="5a1598ef78992c55" providerId="LiveId" clId="{8A125752-7970-452C-9FB8-664CB464D87A}" dt="2023-04-07T11:46:00.356" v="1836" actId="26606"/>
          <ac:spMkLst>
            <pc:docMk/>
            <pc:sldMk cId="2692757264" sldId="281"/>
            <ac:spMk id="2" creationId="{E29A7939-B02E-5046-F0E1-2C943EF71D6F}"/>
          </ac:spMkLst>
        </pc:spChg>
        <pc:spChg chg="mod">
          <ac:chgData name="Emily Crose" userId="5a1598ef78992c55" providerId="LiveId" clId="{8A125752-7970-452C-9FB8-664CB464D87A}" dt="2023-04-07T11:46:00.356" v="1836" actId="26606"/>
          <ac:spMkLst>
            <pc:docMk/>
            <pc:sldMk cId="2692757264" sldId="281"/>
            <ac:spMk id="3" creationId="{746E77F3-FDD7-046F-FCD0-553D27B74DFA}"/>
          </ac:spMkLst>
        </pc:spChg>
        <pc:spChg chg="add del">
          <ac:chgData name="Emily Crose" userId="5a1598ef78992c55" providerId="LiveId" clId="{8A125752-7970-452C-9FB8-664CB464D87A}" dt="2023-04-07T11:46:00.245" v="1835" actId="26606"/>
          <ac:spMkLst>
            <pc:docMk/>
            <pc:sldMk cId="2692757264" sldId="281"/>
            <ac:spMk id="9" creationId="{BD1CAB03-F6A4-4736-85F6-261056424D9D}"/>
          </ac:spMkLst>
        </pc:spChg>
        <pc:spChg chg="add del">
          <ac:chgData name="Emily Crose" userId="5a1598ef78992c55" providerId="LiveId" clId="{8A125752-7970-452C-9FB8-664CB464D87A}" dt="2023-04-07T11:46:00.245" v="1835" actId="26606"/>
          <ac:spMkLst>
            <pc:docMk/>
            <pc:sldMk cId="2692757264" sldId="281"/>
            <ac:spMk id="11" creationId="{3E2321B3-5D47-422E-8DD6-192DA485FF63}"/>
          </ac:spMkLst>
        </pc:spChg>
        <pc:spChg chg="add">
          <ac:chgData name="Emily Crose" userId="5a1598ef78992c55" providerId="LiveId" clId="{8A125752-7970-452C-9FB8-664CB464D87A}" dt="2023-04-07T11:46:00.356" v="1836" actId="26606"/>
          <ac:spMkLst>
            <pc:docMk/>
            <pc:sldMk cId="2692757264" sldId="281"/>
            <ac:spMk id="14" creationId="{FC23C8D4-BD3D-4473-B3D0-89011586BE82}"/>
          </ac:spMkLst>
        </pc:spChg>
        <pc:picChg chg="add del">
          <ac:chgData name="Emily Crose" userId="5a1598ef78992c55" providerId="LiveId" clId="{8A125752-7970-452C-9FB8-664CB464D87A}" dt="2023-04-07T11:46:00.245" v="1835" actId="26606"/>
          <ac:picMkLst>
            <pc:docMk/>
            <pc:sldMk cId="2692757264" sldId="281"/>
            <ac:picMk id="5" creationId="{91CF0CEF-6CAF-E491-A645-238B086E4EBE}"/>
          </ac:picMkLst>
        </pc:picChg>
        <pc:picChg chg="add">
          <ac:chgData name="Emily Crose" userId="5a1598ef78992c55" providerId="LiveId" clId="{8A125752-7970-452C-9FB8-664CB464D87A}" dt="2023-04-07T11:46:00.356" v="1836" actId="26606"/>
          <ac:picMkLst>
            <pc:docMk/>
            <pc:sldMk cId="2692757264" sldId="281"/>
            <ac:picMk id="13" creationId="{151E8CFD-1D15-5B97-4E46-ED59CC5176C1}"/>
          </ac:picMkLst>
        </pc:picChg>
      </pc:sldChg>
      <pc:sldChg chg="modSp new mod">
        <pc:chgData name="Emily Crose" userId="5a1598ef78992c55" providerId="LiveId" clId="{8A125752-7970-452C-9FB8-664CB464D87A}" dt="2023-04-07T11:49:36.908" v="1970" actId="20577"/>
        <pc:sldMkLst>
          <pc:docMk/>
          <pc:sldMk cId="2931791980" sldId="282"/>
        </pc:sldMkLst>
        <pc:spChg chg="mod">
          <ac:chgData name="Emily Crose" userId="5a1598ef78992c55" providerId="LiveId" clId="{8A125752-7970-452C-9FB8-664CB464D87A}" dt="2023-04-07T11:48:17.687" v="1870" actId="20577"/>
          <ac:spMkLst>
            <pc:docMk/>
            <pc:sldMk cId="2931791980" sldId="282"/>
            <ac:spMk id="2" creationId="{500F0192-B29A-774E-7D52-59732045CD0C}"/>
          </ac:spMkLst>
        </pc:spChg>
        <pc:spChg chg="mod">
          <ac:chgData name="Emily Crose" userId="5a1598ef78992c55" providerId="LiveId" clId="{8A125752-7970-452C-9FB8-664CB464D87A}" dt="2023-04-07T11:49:36.908" v="1970" actId="20577"/>
          <ac:spMkLst>
            <pc:docMk/>
            <pc:sldMk cId="2931791980" sldId="282"/>
            <ac:spMk id="3" creationId="{492505B9-4B20-8ED8-161D-C99DBFAF112E}"/>
          </ac:spMkLst>
        </pc:spChg>
      </pc:sldChg>
      <pc:sldChg chg="addSp modSp new mod setBg">
        <pc:chgData name="Emily Crose" userId="5a1598ef78992c55" providerId="LiveId" clId="{8A125752-7970-452C-9FB8-664CB464D87A}" dt="2023-04-07T12:24:46.251" v="2597" actId="1076"/>
        <pc:sldMkLst>
          <pc:docMk/>
          <pc:sldMk cId="3663734935" sldId="283"/>
        </pc:sldMkLst>
        <pc:spChg chg="mod">
          <ac:chgData name="Emily Crose" userId="5a1598ef78992c55" providerId="LiveId" clId="{8A125752-7970-452C-9FB8-664CB464D87A}" dt="2023-04-07T12:24:41.838" v="2595" actId="26606"/>
          <ac:spMkLst>
            <pc:docMk/>
            <pc:sldMk cId="3663734935" sldId="283"/>
            <ac:spMk id="2" creationId="{32E6153A-782B-5F8B-5A4D-B2D7619016D0}"/>
          </ac:spMkLst>
        </pc:spChg>
        <pc:spChg chg="mod">
          <ac:chgData name="Emily Crose" userId="5a1598ef78992c55" providerId="LiveId" clId="{8A125752-7970-452C-9FB8-664CB464D87A}" dt="2023-04-07T12:24:41.838" v="2595" actId="26606"/>
          <ac:spMkLst>
            <pc:docMk/>
            <pc:sldMk cId="3663734935" sldId="283"/>
            <ac:spMk id="3" creationId="{43702D2E-3529-BC10-9753-6F1C78819338}"/>
          </ac:spMkLst>
        </pc:spChg>
        <pc:spChg chg="add">
          <ac:chgData name="Emily Crose" userId="5a1598ef78992c55" providerId="LiveId" clId="{8A125752-7970-452C-9FB8-664CB464D87A}" dt="2023-04-07T12:24:41.838" v="2595" actId="26606"/>
          <ac:spMkLst>
            <pc:docMk/>
            <pc:sldMk cId="3663734935" sldId="283"/>
            <ac:spMk id="9" creationId="{4DE0D6BE-330A-422D-9BD9-1E18F73C6E1E}"/>
          </ac:spMkLst>
        </pc:spChg>
        <pc:picChg chg="add mod">
          <ac:chgData name="Emily Crose" userId="5a1598ef78992c55" providerId="LiveId" clId="{8A125752-7970-452C-9FB8-664CB464D87A}" dt="2023-04-07T12:24:46.251" v="2597" actId="1076"/>
          <ac:picMkLst>
            <pc:docMk/>
            <pc:sldMk cId="3663734935" sldId="283"/>
            <ac:picMk id="5" creationId="{FB13C879-B364-D427-BB56-33A5682A4D89}"/>
          </ac:picMkLst>
        </pc:picChg>
      </pc:sldChg>
      <pc:sldChg chg="addSp modSp new mod setBg modNotesTx">
        <pc:chgData name="Emily Crose" userId="5a1598ef78992c55" providerId="LiveId" clId="{8A125752-7970-452C-9FB8-664CB464D87A}" dt="2023-04-07T12:17:49.340" v="2588" actId="20577"/>
        <pc:sldMkLst>
          <pc:docMk/>
          <pc:sldMk cId="857982651" sldId="284"/>
        </pc:sldMkLst>
        <pc:spChg chg="add">
          <ac:chgData name="Emily Crose" userId="5a1598ef78992c55" providerId="LiveId" clId="{8A125752-7970-452C-9FB8-664CB464D87A}" dt="2023-04-07T12:15:53.131" v="2245" actId="26606"/>
          <ac:spMkLst>
            <pc:docMk/>
            <pc:sldMk cId="857982651" sldId="284"/>
            <ac:spMk id="8" creationId="{BD1CAB03-F6A4-4736-85F6-261056424D9D}"/>
          </ac:spMkLst>
        </pc:spChg>
        <pc:spChg chg="add">
          <ac:chgData name="Emily Crose" userId="5a1598ef78992c55" providerId="LiveId" clId="{8A125752-7970-452C-9FB8-664CB464D87A}" dt="2023-04-07T12:15:53.131" v="2245" actId="26606"/>
          <ac:spMkLst>
            <pc:docMk/>
            <pc:sldMk cId="857982651" sldId="284"/>
            <ac:spMk id="10" creationId="{3E2321B3-5D47-422E-8DD6-192DA485FF63}"/>
          </ac:spMkLst>
        </pc:spChg>
        <pc:picChg chg="add mod">
          <ac:chgData name="Emily Crose" userId="5a1598ef78992c55" providerId="LiveId" clId="{8A125752-7970-452C-9FB8-664CB464D87A}" dt="2023-04-07T12:15:53.131" v="2245" actId="26606"/>
          <ac:picMkLst>
            <pc:docMk/>
            <pc:sldMk cId="857982651" sldId="284"/>
            <ac:picMk id="3" creationId="{28EFE5B3-BFF2-E589-5E66-55AD397BD562}"/>
          </ac:picMkLst>
        </pc:picChg>
      </pc:sldChg>
      <pc:sldChg chg="delSp add setBg delDesignElem">
        <pc:chgData name="Emily Crose" userId="5a1598ef78992c55" providerId="LiveId" clId="{8A125752-7970-452C-9FB8-664CB464D87A}" dt="2023-04-07T12:20:51.252" v="2590"/>
        <pc:sldMkLst>
          <pc:docMk/>
          <pc:sldMk cId="1323658110" sldId="285"/>
        </pc:sldMkLst>
        <pc:spChg chg="del">
          <ac:chgData name="Emily Crose" userId="5a1598ef78992c55" providerId="LiveId" clId="{8A125752-7970-452C-9FB8-664CB464D87A}" dt="2023-04-07T12:20:51.252" v="2590"/>
          <ac:spMkLst>
            <pc:docMk/>
            <pc:sldMk cId="1323658110" sldId="285"/>
            <ac:spMk id="14" creationId="{FC23C8D4-BD3D-4473-B3D0-89011586BE82}"/>
          </ac:spMkLst>
        </pc:spChg>
      </pc:sldChg>
      <pc:sldChg chg="addSp delSp modSp new mod setBg">
        <pc:chgData name="Emily Crose" userId="5a1598ef78992c55" providerId="LiveId" clId="{8A125752-7970-452C-9FB8-664CB464D87A}" dt="2023-04-07T22:52:24.424" v="2701" actId="26606"/>
        <pc:sldMkLst>
          <pc:docMk/>
          <pc:sldMk cId="1552946363" sldId="286"/>
        </pc:sldMkLst>
        <pc:spChg chg="mod">
          <ac:chgData name="Emily Crose" userId="5a1598ef78992c55" providerId="LiveId" clId="{8A125752-7970-452C-9FB8-664CB464D87A}" dt="2023-04-07T22:52:24.424" v="2701" actId="26606"/>
          <ac:spMkLst>
            <pc:docMk/>
            <pc:sldMk cId="1552946363" sldId="286"/>
            <ac:spMk id="2" creationId="{272406A8-377C-ECD5-61DF-FFE000F6BE0E}"/>
          </ac:spMkLst>
        </pc:spChg>
        <pc:spChg chg="add del mod">
          <ac:chgData name="Emily Crose" userId="5a1598ef78992c55" providerId="LiveId" clId="{8A125752-7970-452C-9FB8-664CB464D87A}" dt="2023-04-07T22:52:24.424" v="2701" actId="26606"/>
          <ac:spMkLst>
            <pc:docMk/>
            <pc:sldMk cId="1552946363" sldId="286"/>
            <ac:spMk id="3" creationId="{847DC303-483B-9615-4930-53C34A510A79}"/>
          </ac:spMkLst>
        </pc:spChg>
        <pc:spChg chg="add del">
          <ac:chgData name="Emily Crose" userId="5a1598ef78992c55" providerId="LiveId" clId="{8A125752-7970-452C-9FB8-664CB464D87A}" dt="2023-04-07T22:52:13.802" v="2696" actId="26606"/>
          <ac:spMkLst>
            <pc:docMk/>
            <pc:sldMk cId="1552946363" sldId="286"/>
            <ac:spMk id="9" creationId="{4DE0D6BE-330A-422D-9BD9-1E18F73C6E1E}"/>
          </ac:spMkLst>
        </pc:spChg>
        <pc:spChg chg="add del">
          <ac:chgData name="Emily Crose" userId="5a1598ef78992c55" providerId="LiveId" clId="{8A125752-7970-452C-9FB8-664CB464D87A}" dt="2023-04-07T22:52:24.329" v="2700" actId="26606"/>
          <ac:spMkLst>
            <pc:docMk/>
            <pc:sldMk cId="1552946363" sldId="286"/>
            <ac:spMk id="13" creationId="{EFA2AC96-1E47-421C-A03F-F98E354EB4E6}"/>
          </ac:spMkLst>
        </pc:spChg>
        <pc:graphicFrameChg chg="add del">
          <ac:chgData name="Emily Crose" userId="5a1598ef78992c55" providerId="LiveId" clId="{8A125752-7970-452C-9FB8-664CB464D87A}" dt="2023-04-07T22:52:22.308" v="2698" actId="26606"/>
          <ac:graphicFrameMkLst>
            <pc:docMk/>
            <pc:sldMk cId="1552946363" sldId="286"/>
            <ac:graphicFrameMk id="11" creationId="{8B569360-8ABB-9271-45D4-11E5C022F72E}"/>
          </ac:graphicFrameMkLst>
        </pc:graphicFrameChg>
        <pc:graphicFrameChg chg="add del">
          <ac:chgData name="Emily Crose" userId="5a1598ef78992c55" providerId="LiveId" clId="{8A125752-7970-452C-9FB8-664CB464D87A}" dt="2023-04-07T22:52:24.329" v="2700" actId="26606"/>
          <ac:graphicFrameMkLst>
            <pc:docMk/>
            <pc:sldMk cId="1552946363" sldId="286"/>
            <ac:graphicFrameMk id="14" creationId="{F4A4B49F-DA5D-1C54-F002-9F2977C675B3}"/>
          </ac:graphicFrameMkLst>
        </pc:graphicFrameChg>
        <pc:graphicFrameChg chg="add">
          <ac:chgData name="Emily Crose" userId="5a1598ef78992c55" providerId="LiveId" clId="{8A125752-7970-452C-9FB8-664CB464D87A}" dt="2023-04-07T22:52:24.424" v="2701" actId="26606"/>
          <ac:graphicFrameMkLst>
            <pc:docMk/>
            <pc:sldMk cId="1552946363" sldId="286"/>
            <ac:graphicFrameMk id="16" creationId="{8B569360-8ABB-9271-45D4-11E5C022F72E}"/>
          </ac:graphicFrameMkLst>
        </pc:graphicFrameChg>
        <pc:picChg chg="add del">
          <ac:chgData name="Emily Crose" userId="5a1598ef78992c55" providerId="LiveId" clId="{8A125752-7970-452C-9FB8-664CB464D87A}" dt="2023-04-07T22:52:13.802" v="2696" actId="26606"/>
          <ac:picMkLst>
            <pc:docMk/>
            <pc:sldMk cId="1552946363" sldId="286"/>
            <ac:picMk id="5" creationId="{6FD3556E-AB78-34CA-FBCC-C27512D5DEBB}"/>
          </ac:picMkLst>
        </pc:picChg>
      </pc:sldChg>
      <pc:sldChg chg="addSp delSp modSp new mod setBg">
        <pc:chgData name="Emily Crose" userId="5a1598ef78992c55" providerId="LiveId" clId="{8A125752-7970-452C-9FB8-664CB464D87A}" dt="2023-04-08T02:15:42.600" v="3103" actId="20577"/>
        <pc:sldMkLst>
          <pc:docMk/>
          <pc:sldMk cId="1460472408" sldId="287"/>
        </pc:sldMkLst>
        <pc:spChg chg="mod">
          <ac:chgData name="Emily Crose" userId="5a1598ef78992c55" providerId="LiveId" clId="{8A125752-7970-452C-9FB8-664CB464D87A}" dt="2023-04-08T02:15:42.600" v="3103" actId="20577"/>
          <ac:spMkLst>
            <pc:docMk/>
            <pc:sldMk cId="1460472408" sldId="287"/>
            <ac:spMk id="2" creationId="{FCAC5D34-C25A-105B-4BEC-E708FA5A2C1E}"/>
          </ac:spMkLst>
        </pc:spChg>
        <pc:spChg chg="del">
          <ac:chgData name="Emily Crose" userId="5a1598ef78992c55" providerId="LiveId" clId="{8A125752-7970-452C-9FB8-664CB464D87A}" dt="2023-04-08T02:14:48.703" v="3083"/>
          <ac:spMkLst>
            <pc:docMk/>
            <pc:sldMk cId="1460472408" sldId="287"/>
            <ac:spMk id="3" creationId="{F5CF4EB6-D353-969D-11F6-6D8F628C4DA3}"/>
          </ac:spMkLst>
        </pc:spChg>
        <pc:spChg chg="add">
          <ac:chgData name="Emily Crose" userId="5a1598ef78992c55" providerId="LiveId" clId="{8A125752-7970-452C-9FB8-664CB464D87A}" dt="2023-04-08T02:15:37.187" v="3093" actId="26606"/>
          <ac:spMkLst>
            <pc:docMk/>
            <pc:sldMk cId="1460472408" sldId="287"/>
            <ac:spMk id="16" creationId="{137AAE58-B7D3-483F-829E-637C98F7FD97}"/>
          </ac:spMkLst>
        </pc:spChg>
        <pc:picChg chg="add mod ord">
          <ac:chgData name="Emily Crose" userId="5a1598ef78992c55" providerId="LiveId" clId="{8A125752-7970-452C-9FB8-664CB464D87A}" dt="2023-04-08T02:15:37.187" v="3093" actId="26606"/>
          <ac:picMkLst>
            <pc:docMk/>
            <pc:sldMk cId="1460472408" sldId="287"/>
            <ac:picMk id="5" creationId="{9827B972-8889-C981-3C5B-5E5740BE00E2}"/>
          </ac:picMkLst>
        </pc:picChg>
        <pc:picChg chg="add mod ord">
          <ac:chgData name="Emily Crose" userId="5a1598ef78992c55" providerId="LiveId" clId="{8A125752-7970-452C-9FB8-664CB464D87A}" dt="2023-04-08T02:15:37.187" v="3093" actId="26606"/>
          <ac:picMkLst>
            <pc:docMk/>
            <pc:sldMk cId="1460472408" sldId="287"/>
            <ac:picMk id="7" creationId="{34B21ECF-129E-D8D5-A333-85ABA4F99976}"/>
          </ac:picMkLst>
        </pc:picChg>
        <pc:picChg chg="add mod ord">
          <ac:chgData name="Emily Crose" userId="5a1598ef78992c55" providerId="LiveId" clId="{8A125752-7970-452C-9FB8-664CB464D87A}" dt="2023-04-08T02:15:37.187" v="3093" actId="26606"/>
          <ac:picMkLst>
            <pc:docMk/>
            <pc:sldMk cId="1460472408" sldId="287"/>
            <ac:picMk id="9" creationId="{6F9F61DE-9F5C-F495-8188-F7028EFBBE51}"/>
          </ac:picMkLst>
        </pc:picChg>
        <pc:picChg chg="add mod">
          <ac:chgData name="Emily Crose" userId="5a1598ef78992c55" providerId="LiveId" clId="{8A125752-7970-452C-9FB8-664CB464D87A}" dt="2023-04-08T02:15:37.187" v="3093" actId="26606"/>
          <ac:picMkLst>
            <pc:docMk/>
            <pc:sldMk cId="1460472408" sldId="287"/>
            <ac:picMk id="11" creationId="{3BE1509E-32F4-EA95-42DA-7F3DD1204535}"/>
          </ac:picMkLst>
        </pc:picChg>
        <pc:picChg chg="add del mod">
          <ac:chgData name="Emily Crose" userId="5a1598ef78992c55" providerId="LiveId" clId="{8A125752-7970-452C-9FB8-664CB464D87A}" dt="2023-04-08T02:15:19.215" v="3092" actId="478"/>
          <ac:picMkLst>
            <pc:docMk/>
            <pc:sldMk cId="1460472408" sldId="287"/>
            <ac:picMk id="13" creationId="{7765376E-1440-1172-8EB0-18B418FF9265}"/>
          </ac:picMkLst>
        </pc:picChg>
      </pc:sldChg>
      <pc:sldChg chg="modSp new del mod">
        <pc:chgData name="Emily Crose" userId="5a1598ef78992c55" providerId="LiveId" clId="{8A125752-7970-452C-9FB8-664CB464D87A}" dt="2023-04-07T22:54:03.542" v="2751" actId="47"/>
        <pc:sldMkLst>
          <pc:docMk/>
          <pc:sldMk cId="2567822606" sldId="287"/>
        </pc:sldMkLst>
        <pc:spChg chg="mod">
          <ac:chgData name="Emily Crose" userId="5a1598ef78992c55" providerId="LiveId" clId="{8A125752-7970-452C-9FB8-664CB464D87A}" dt="2023-04-07T22:53:48.161" v="2750" actId="20577"/>
          <ac:spMkLst>
            <pc:docMk/>
            <pc:sldMk cId="2567822606" sldId="287"/>
            <ac:spMk id="2" creationId="{F1873ED2-8790-2BD8-5CED-BABD58C91A83}"/>
          </ac:spMkLst>
        </pc:spChg>
      </pc:sldChg>
      <pc:sldChg chg="modSp new mod">
        <pc:chgData name="Emily Crose" userId="5a1598ef78992c55" providerId="LiveId" clId="{8A125752-7970-452C-9FB8-664CB464D87A}" dt="2023-04-08T02:11:55.360" v="3082" actId="20577"/>
        <pc:sldMkLst>
          <pc:docMk/>
          <pc:sldMk cId="2721919158" sldId="288"/>
        </pc:sldMkLst>
        <pc:spChg chg="mod">
          <ac:chgData name="Emily Crose" userId="5a1598ef78992c55" providerId="LiveId" clId="{8A125752-7970-452C-9FB8-664CB464D87A}" dt="2023-04-08T02:10:58.040" v="2957" actId="20577"/>
          <ac:spMkLst>
            <pc:docMk/>
            <pc:sldMk cId="2721919158" sldId="288"/>
            <ac:spMk id="2" creationId="{4A2700D0-2D7A-340D-AA94-D8D3AF49AC46}"/>
          </ac:spMkLst>
        </pc:spChg>
        <pc:spChg chg="mod">
          <ac:chgData name="Emily Crose" userId="5a1598ef78992c55" providerId="LiveId" clId="{8A125752-7970-452C-9FB8-664CB464D87A}" dt="2023-04-08T02:11:55.360" v="3082" actId="20577"/>
          <ac:spMkLst>
            <pc:docMk/>
            <pc:sldMk cId="2721919158" sldId="288"/>
            <ac:spMk id="3" creationId="{1B4473FB-DB5F-838F-77D8-BD7A937A415A}"/>
          </ac:spMkLst>
        </pc:spChg>
      </pc:sldChg>
      <pc:sldChg chg="addSp delSp modSp new mod setBg">
        <pc:chgData name="Emily Crose" userId="5a1598ef78992c55" providerId="LiveId" clId="{8A125752-7970-452C-9FB8-664CB464D87A}" dt="2023-04-08T02:22:33.984" v="3136" actId="26606"/>
        <pc:sldMkLst>
          <pc:docMk/>
          <pc:sldMk cId="1491470725" sldId="289"/>
        </pc:sldMkLst>
        <pc:spChg chg="mod">
          <ac:chgData name="Emily Crose" userId="5a1598ef78992c55" providerId="LiveId" clId="{8A125752-7970-452C-9FB8-664CB464D87A}" dt="2023-04-08T02:22:33.984" v="3136" actId="26606"/>
          <ac:spMkLst>
            <pc:docMk/>
            <pc:sldMk cId="1491470725" sldId="289"/>
            <ac:spMk id="2" creationId="{35F638EA-3133-52D9-56F5-A5E2205ACE09}"/>
          </ac:spMkLst>
        </pc:spChg>
        <pc:spChg chg="del">
          <ac:chgData name="Emily Crose" userId="5a1598ef78992c55" providerId="LiveId" clId="{8A125752-7970-452C-9FB8-664CB464D87A}" dt="2023-04-08T02:17:59.700" v="3120"/>
          <ac:spMkLst>
            <pc:docMk/>
            <pc:sldMk cId="1491470725" sldId="289"/>
            <ac:spMk id="3" creationId="{431B366F-E564-2859-36C9-3654FB02FB6F}"/>
          </ac:spMkLst>
        </pc:spChg>
        <pc:spChg chg="add del">
          <ac:chgData name="Emily Crose" userId="5a1598ef78992c55" providerId="LiveId" clId="{8A125752-7970-452C-9FB8-664CB464D87A}" dt="2023-04-08T02:22:26.163" v="3135" actId="478"/>
          <ac:spMkLst>
            <pc:docMk/>
            <pc:sldMk cId="1491470725" sldId="289"/>
            <ac:spMk id="15" creationId="{B69F114D-7DBF-96C9-8A66-FB2FFE7D44F8}"/>
          </ac:spMkLst>
        </pc:spChg>
        <pc:spChg chg="add del">
          <ac:chgData name="Emily Crose" userId="5a1598ef78992c55" providerId="LiveId" clId="{8A125752-7970-452C-9FB8-664CB464D87A}" dt="2023-04-08T02:22:19.129" v="3133" actId="26606"/>
          <ac:spMkLst>
            <pc:docMk/>
            <pc:sldMk cId="1491470725" sldId="289"/>
            <ac:spMk id="16" creationId="{2CB9507A-0C5C-4BAD-9023-1C3268FB0FAF}"/>
          </ac:spMkLst>
        </pc:spChg>
        <pc:spChg chg="add del">
          <ac:chgData name="Emily Crose" userId="5a1598ef78992c55" providerId="LiveId" clId="{8A125752-7970-452C-9FB8-664CB464D87A}" dt="2023-04-08T02:22:19.129" v="3133" actId="26606"/>
          <ac:spMkLst>
            <pc:docMk/>
            <pc:sldMk cId="1491470725" sldId="289"/>
            <ac:spMk id="18" creationId="{9D7D3291-A362-4BDB-8C2B-ED8A613ED633}"/>
          </ac:spMkLst>
        </pc:spChg>
        <pc:spChg chg="add del">
          <ac:chgData name="Emily Crose" userId="5a1598ef78992c55" providerId="LiveId" clId="{8A125752-7970-452C-9FB8-664CB464D87A}" dt="2023-04-08T02:22:19.129" v="3133" actId="26606"/>
          <ac:spMkLst>
            <pc:docMk/>
            <pc:sldMk cId="1491470725" sldId="289"/>
            <ac:spMk id="20" creationId="{61A4A5F8-84E6-4261-8CA3-360164B16243}"/>
          </ac:spMkLst>
        </pc:spChg>
        <pc:spChg chg="add del">
          <ac:chgData name="Emily Crose" userId="5a1598ef78992c55" providerId="LiveId" clId="{8A125752-7970-452C-9FB8-664CB464D87A}" dt="2023-04-08T02:22:33.984" v="3136" actId="26606"/>
          <ac:spMkLst>
            <pc:docMk/>
            <pc:sldMk cId="1491470725" sldId="289"/>
            <ac:spMk id="22" creationId="{3ACFC76B-CC67-4BF7-AC5E-44D4D84CE71C}"/>
          </ac:spMkLst>
        </pc:spChg>
        <pc:spChg chg="add">
          <ac:chgData name="Emily Crose" userId="5a1598ef78992c55" providerId="LiveId" clId="{8A125752-7970-452C-9FB8-664CB464D87A}" dt="2023-04-08T02:22:33.984" v="3136" actId="26606"/>
          <ac:spMkLst>
            <pc:docMk/>
            <pc:sldMk cId="1491470725" sldId="289"/>
            <ac:spMk id="27" creationId="{D9D9D0AB-1E2F-44A8-B9C6-FA4098301883}"/>
          </ac:spMkLst>
        </pc:spChg>
        <pc:spChg chg="add">
          <ac:chgData name="Emily Crose" userId="5a1598ef78992c55" providerId="LiveId" clId="{8A125752-7970-452C-9FB8-664CB464D87A}" dt="2023-04-08T02:22:33.984" v="3136" actId="26606"/>
          <ac:spMkLst>
            <pc:docMk/>
            <pc:sldMk cId="1491470725" sldId="289"/>
            <ac:spMk id="29" creationId="{1C6F9611-3A25-4FAD-9475-8A766097925A}"/>
          </ac:spMkLst>
        </pc:spChg>
        <pc:spChg chg="add">
          <ac:chgData name="Emily Crose" userId="5a1598ef78992c55" providerId="LiveId" clId="{8A125752-7970-452C-9FB8-664CB464D87A}" dt="2023-04-08T02:22:33.984" v="3136" actId="26606"/>
          <ac:spMkLst>
            <pc:docMk/>
            <pc:sldMk cId="1491470725" sldId="289"/>
            <ac:spMk id="31" creationId="{2CAFBD32-D3B9-4AA1-8A52-E7788A9556B8}"/>
          </ac:spMkLst>
        </pc:spChg>
        <pc:spChg chg="add">
          <ac:chgData name="Emily Crose" userId="5a1598ef78992c55" providerId="LiveId" clId="{8A125752-7970-452C-9FB8-664CB464D87A}" dt="2023-04-08T02:22:33.984" v="3136" actId="26606"/>
          <ac:spMkLst>
            <pc:docMk/>
            <pc:sldMk cId="1491470725" sldId="289"/>
            <ac:spMk id="33" creationId="{47ECCCB8-3506-4AB6-BD29-E3E7C965EAA0}"/>
          </ac:spMkLst>
        </pc:spChg>
        <pc:spChg chg="add">
          <ac:chgData name="Emily Crose" userId="5a1598ef78992c55" providerId="LiveId" clId="{8A125752-7970-452C-9FB8-664CB464D87A}" dt="2023-04-08T02:22:33.984" v="3136" actId="26606"/>
          <ac:spMkLst>
            <pc:docMk/>
            <pc:sldMk cId="1491470725" sldId="289"/>
            <ac:spMk id="35" creationId="{7B1FFF1B-D8E7-43C1-963D-013BA4049457}"/>
          </ac:spMkLst>
        </pc:spChg>
        <pc:picChg chg="add mod ord">
          <ac:chgData name="Emily Crose" userId="5a1598ef78992c55" providerId="LiveId" clId="{8A125752-7970-452C-9FB8-664CB464D87A}" dt="2023-04-08T02:22:33.984" v="3136" actId="26606"/>
          <ac:picMkLst>
            <pc:docMk/>
            <pc:sldMk cId="1491470725" sldId="289"/>
            <ac:picMk id="5" creationId="{A5FC63B3-0CFC-BCE7-EE74-93F5223335A4}"/>
          </ac:picMkLst>
        </pc:picChg>
        <pc:picChg chg="add mod">
          <ac:chgData name="Emily Crose" userId="5a1598ef78992c55" providerId="LiveId" clId="{8A125752-7970-452C-9FB8-664CB464D87A}" dt="2023-04-08T02:22:33.984" v="3136" actId="26606"/>
          <ac:picMkLst>
            <pc:docMk/>
            <pc:sldMk cId="1491470725" sldId="289"/>
            <ac:picMk id="7" creationId="{D126C3CB-0924-88AC-D097-CECBCD3A1E31}"/>
          </ac:picMkLst>
        </pc:picChg>
        <pc:picChg chg="add mod ord">
          <ac:chgData name="Emily Crose" userId="5a1598ef78992c55" providerId="LiveId" clId="{8A125752-7970-452C-9FB8-664CB464D87A}" dt="2023-04-08T02:22:33.984" v="3136" actId="26606"/>
          <ac:picMkLst>
            <pc:docMk/>
            <pc:sldMk cId="1491470725" sldId="289"/>
            <ac:picMk id="9" creationId="{0E6C7179-9BFB-D02D-C023-C49A67B05E49}"/>
          </ac:picMkLst>
        </pc:picChg>
        <pc:picChg chg="add mod ord">
          <ac:chgData name="Emily Crose" userId="5a1598ef78992c55" providerId="LiveId" clId="{8A125752-7970-452C-9FB8-664CB464D87A}" dt="2023-04-08T02:22:33.984" v="3136" actId="26606"/>
          <ac:picMkLst>
            <pc:docMk/>
            <pc:sldMk cId="1491470725" sldId="289"/>
            <ac:picMk id="11" creationId="{7A7C89AD-808C-4530-0183-E3BD47EFD65C}"/>
          </ac:picMkLst>
        </pc:picChg>
      </pc:sldChg>
    </pc:docChg>
  </pc:docChgLst>
  <pc:docChgLst>
    <pc:chgData name="Emily Crose" userId="5a1598ef78992c55" providerId="LiveId" clId="{3D002315-1118-48BB-A746-EE618EAF21D7}"/>
    <pc:docChg chg="undo custSel addSld delSld modSld sldOrd">
      <pc:chgData name="Emily Crose" userId="5a1598ef78992c55" providerId="LiveId" clId="{3D002315-1118-48BB-A746-EE618EAF21D7}" dt="2023-05-25T16:38:29.368" v="807"/>
      <pc:docMkLst>
        <pc:docMk/>
      </pc:docMkLst>
      <pc:sldChg chg="modSp mod">
        <pc:chgData name="Emily Crose" userId="5a1598ef78992c55" providerId="LiveId" clId="{3D002315-1118-48BB-A746-EE618EAF21D7}" dt="2023-05-23T23:23:40.319" v="231" actId="20577"/>
        <pc:sldMkLst>
          <pc:docMk/>
          <pc:sldMk cId="1938681844" sldId="256"/>
        </pc:sldMkLst>
        <pc:spChg chg="mod">
          <ac:chgData name="Emily Crose" userId="5a1598ef78992c55" providerId="LiveId" clId="{3D002315-1118-48BB-A746-EE618EAF21D7}" dt="2023-05-23T23:23:40.319" v="231" actId="20577"/>
          <ac:spMkLst>
            <pc:docMk/>
            <pc:sldMk cId="1938681844" sldId="256"/>
            <ac:spMk id="2" creationId="{E84EBFFF-D976-C46F-C884-33E6C3D3D040}"/>
          </ac:spMkLst>
        </pc:spChg>
      </pc:sldChg>
      <pc:sldChg chg="modSp mod">
        <pc:chgData name="Emily Crose" userId="5a1598ef78992c55" providerId="LiveId" clId="{3D002315-1118-48BB-A746-EE618EAF21D7}" dt="2023-05-23T23:22:59.201" v="220" actId="20577"/>
        <pc:sldMkLst>
          <pc:docMk/>
          <pc:sldMk cId="3090871246" sldId="260"/>
        </pc:sldMkLst>
        <pc:spChg chg="mod">
          <ac:chgData name="Emily Crose" userId="5a1598ef78992c55" providerId="LiveId" clId="{3D002315-1118-48BB-A746-EE618EAF21D7}" dt="2023-05-23T23:22:59.201" v="220" actId="20577"/>
          <ac:spMkLst>
            <pc:docMk/>
            <pc:sldMk cId="3090871246" sldId="260"/>
            <ac:spMk id="11" creationId="{C01E1BEF-D0F1-8F4F-B1A2-7ABD15C03959}"/>
          </ac:spMkLst>
        </pc:spChg>
      </pc:sldChg>
      <pc:sldChg chg="modSp mod">
        <pc:chgData name="Emily Crose" userId="5a1598ef78992c55" providerId="LiveId" clId="{3D002315-1118-48BB-A746-EE618EAF21D7}" dt="2023-05-25T16:26:11.892" v="232" actId="20577"/>
        <pc:sldMkLst>
          <pc:docMk/>
          <pc:sldMk cId="497013932" sldId="269"/>
        </pc:sldMkLst>
        <pc:spChg chg="mod">
          <ac:chgData name="Emily Crose" userId="5a1598ef78992c55" providerId="LiveId" clId="{3D002315-1118-48BB-A746-EE618EAF21D7}" dt="2023-05-25T16:26:11.892" v="232" actId="20577"/>
          <ac:spMkLst>
            <pc:docMk/>
            <pc:sldMk cId="497013932" sldId="269"/>
            <ac:spMk id="2" creationId="{B88435F1-8570-318C-7E67-65614F3F6682}"/>
          </ac:spMkLst>
        </pc:spChg>
      </pc:sldChg>
      <pc:sldChg chg="delSp add setBg delDesignElem">
        <pc:chgData name="Emily Crose" userId="5a1598ef78992c55" providerId="LiveId" clId="{3D002315-1118-48BB-A746-EE618EAF21D7}" dt="2023-05-11T15:27:46.799" v="8"/>
        <pc:sldMkLst>
          <pc:docMk/>
          <pc:sldMk cId="3087638910" sldId="275"/>
        </pc:sldMkLst>
        <pc:spChg chg="del">
          <ac:chgData name="Emily Crose" userId="5a1598ef78992c55" providerId="LiveId" clId="{3D002315-1118-48BB-A746-EE618EAF21D7}" dt="2023-05-11T15:27:46.799" v="8"/>
          <ac:spMkLst>
            <pc:docMk/>
            <pc:sldMk cId="3087638910" sldId="275"/>
            <ac:spMk id="9" creationId="{4DE0D6BE-330A-422D-9BD9-1E18F73C6E1E}"/>
          </ac:spMkLst>
        </pc:spChg>
      </pc:sldChg>
      <pc:sldChg chg="del">
        <pc:chgData name="Emily Crose" userId="5a1598ef78992c55" providerId="LiveId" clId="{3D002315-1118-48BB-A746-EE618EAF21D7}" dt="2023-05-11T15:27:37.818" v="4" actId="2696"/>
        <pc:sldMkLst>
          <pc:docMk/>
          <pc:sldMk cId="3349691746" sldId="275"/>
        </pc:sldMkLst>
      </pc:sldChg>
      <pc:sldChg chg="delSp add setBg delDesignElem">
        <pc:chgData name="Emily Crose" userId="5a1598ef78992c55" providerId="LiveId" clId="{3D002315-1118-48BB-A746-EE618EAF21D7}" dt="2023-05-11T15:27:46.799" v="8"/>
        <pc:sldMkLst>
          <pc:docMk/>
          <pc:sldMk cId="1311784699" sldId="276"/>
        </pc:sldMkLst>
        <pc:spChg chg="del">
          <ac:chgData name="Emily Crose" userId="5a1598ef78992c55" providerId="LiveId" clId="{3D002315-1118-48BB-A746-EE618EAF21D7}" dt="2023-05-11T15:27:46.799" v="8"/>
          <ac:spMkLst>
            <pc:docMk/>
            <pc:sldMk cId="1311784699" sldId="276"/>
            <ac:spMk id="12" creationId="{8303E62F-257C-43A0-BEF7-E0DECD856D26}"/>
          </ac:spMkLst>
        </pc:spChg>
      </pc:sldChg>
      <pc:sldChg chg="del">
        <pc:chgData name="Emily Crose" userId="5a1598ef78992c55" providerId="LiveId" clId="{3D002315-1118-48BB-A746-EE618EAF21D7}" dt="2023-05-11T15:27:37.818" v="4" actId="2696"/>
        <pc:sldMkLst>
          <pc:docMk/>
          <pc:sldMk cId="3006574767" sldId="276"/>
        </pc:sldMkLst>
      </pc:sldChg>
      <pc:sldChg chg="ord">
        <pc:chgData name="Emily Crose" userId="5a1598ef78992c55" providerId="LiveId" clId="{3D002315-1118-48BB-A746-EE618EAF21D7}" dt="2023-05-11T15:30:46.039" v="17"/>
        <pc:sldMkLst>
          <pc:docMk/>
          <pc:sldMk cId="2692757264" sldId="281"/>
        </pc:sldMkLst>
      </pc:sldChg>
      <pc:sldChg chg="del">
        <pc:chgData name="Emily Crose" userId="5a1598ef78992c55" providerId="LiveId" clId="{3D002315-1118-48BB-A746-EE618EAF21D7}" dt="2023-05-11T15:27:37.818" v="4" actId="2696"/>
        <pc:sldMkLst>
          <pc:docMk/>
          <pc:sldMk cId="857982651" sldId="284"/>
        </pc:sldMkLst>
      </pc:sldChg>
      <pc:sldChg chg="delSp add setBg delDesignElem">
        <pc:chgData name="Emily Crose" userId="5a1598ef78992c55" providerId="LiveId" clId="{3D002315-1118-48BB-A746-EE618EAF21D7}" dt="2023-05-11T15:27:46.799" v="8"/>
        <pc:sldMkLst>
          <pc:docMk/>
          <pc:sldMk cId="1515884539" sldId="284"/>
        </pc:sldMkLst>
        <pc:spChg chg="del">
          <ac:chgData name="Emily Crose" userId="5a1598ef78992c55" providerId="LiveId" clId="{3D002315-1118-48BB-A746-EE618EAF21D7}" dt="2023-05-11T15:27:46.799" v="8"/>
          <ac:spMkLst>
            <pc:docMk/>
            <pc:sldMk cId="1515884539" sldId="284"/>
            <ac:spMk id="8" creationId="{BD1CAB03-F6A4-4736-85F6-261056424D9D}"/>
          </ac:spMkLst>
        </pc:spChg>
        <pc:spChg chg="del">
          <ac:chgData name="Emily Crose" userId="5a1598ef78992c55" providerId="LiveId" clId="{3D002315-1118-48BB-A746-EE618EAF21D7}" dt="2023-05-11T15:27:46.799" v="8"/>
          <ac:spMkLst>
            <pc:docMk/>
            <pc:sldMk cId="1515884539" sldId="284"/>
            <ac:spMk id="10" creationId="{3E2321B3-5D47-422E-8DD6-192DA485FF63}"/>
          </ac:spMkLst>
        </pc:spChg>
      </pc:sldChg>
      <pc:sldChg chg="ord">
        <pc:chgData name="Emily Crose" userId="5a1598ef78992c55" providerId="LiveId" clId="{3D002315-1118-48BB-A746-EE618EAF21D7}" dt="2023-05-11T15:29:31.385" v="15"/>
        <pc:sldMkLst>
          <pc:docMk/>
          <pc:sldMk cId="1323658110" sldId="285"/>
        </pc:sldMkLst>
      </pc:sldChg>
      <pc:sldChg chg="delSp add setBg delDesignElem">
        <pc:chgData name="Emily Crose" userId="5a1598ef78992c55" providerId="LiveId" clId="{3D002315-1118-48BB-A746-EE618EAF21D7}" dt="2023-05-11T15:18:24.247" v="3"/>
        <pc:sldMkLst>
          <pc:docMk/>
          <pc:sldMk cId="2500225662" sldId="291"/>
        </pc:sldMkLst>
        <pc:spChg chg="del">
          <ac:chgData name="Emily Crose" userId="5a1598ef78992c55" providerId="LiveId" clId="{3D002315-1118-48BB-A746-EE618EAF21D7}" dt="2023-05-11T15:18:24.247" v="3"/>
          <ac:spMkLst>
            <pc:docMk/>
            <pc:sldMk cId="2500225662" sldId="291"/>
            <ac:spMk id="10" creationId="{EC7FF834-B204-4967-8D47-8BB36EAF0EF5}"/>
          </ac:spMkLst>
        </pc:spChg>
        <pc:spChg chg="del">
          <ac:chgData name="Emily Crose" userId="5a1598ef78992c55" providerId="LiveId" clId="{3D002315-1118-48BB-A746-EE618EAF21D7}" dt="2023-05-11T15:18:24.247" v="3"/>
          <ac:spMkLst>
            <pc:docMk/>
            <pc:sldMk cId="2500225662" sldId="291"/>
            <ac:spMk id="12" creationId="{F780A22D-61EA-43E3-BD94-3E39CF902160}"/>
          </ac:spMkLst>
        </pc:spChg>
      </pc:sldChg>
      <pc:sldChg chg="add setBg">
        <pc:chgData name="Emily Crose" userId="5a1598ef78992c55" providerId="LiveId" clId="{3D002315-1118-48BB-A746-EE618EAF21D7}" dt="2023-05-11T15:18:24.247" v="3"/>
        <pc:sldMkLst>
          <pc:docMk/>
          <pc:sldMk cId="3124542540" sldId="292"/>
        </pc:sldMkLst>
      </pc:sldChg>
      <pc:sldChg chg="add setBg">
        <pc:chgData name="Emily Crose" userId="5a1598ef78992c55" providerId="LiveId" clId="{3D002315-1118-48BB-A746-EE618EAF21D7}" dt="2023-05-11T15:18:24.247" v="3"/>
        <pc:sldMkLst>
          <pc:docMk/>
          <pc:sldMk cId="4001067285" sldId="293"/>
        </pc:sldMkLst>
      </pc:sldChg>
      <pc:sldChg chg="delSp add setBg delDesignElem">
        <pc:chgData name="Emily Crose" userId="5a1598ef78992c55" providerId="LiveId" clId="{3D002315-1118-48BB-A746-EE618EAF21D7}" dt="2023-05-11T15:18:24.247" v="3"/>
        <pc:sldMkLst>
          <pc:docMk/>
          <pc:sldMk cId="3782519446" sldId="294"/>
        </pc:sldMkLst>
        <pc:spChg chg="del">
          <ac:chgData name="Emily Crose" userId="5a1598ef78992c55" providerId="LiveId" clId="{3D002315-1118-48BB-A746-EE618EAF21D7}" dt="2023-05-11T15:18:24.247" v="3"/>
          <ac:spMkLst>
            <pc:docMk/>
            <pc:sldMk cId="3782519446" sldId="294"/>
            <ac:spMk id="9" creationId="{1E14715B-2E40-4760-AE23-026845A30A49}"/>
          </ac:spMkLst>
        </pc:spChg>
        <pc:spChg chg="del">
          <ac:chgData name="Emily Crose" userId="5a1598ef78992c55" providerId="LiveId" clId="{3D002315-1118-48BB-A746-EE618EAF21D7}" dt="2023-05-11T15:18:24.247" v="3"/>
          <ac:spMkLst>
            <pc:docMk/>
            <pc:sldMk cId="3782519446" sldId="294"/>
            <ac:spMk id="11" creationId="{45D08429-4C7A-4C37-848C-C1613E31D53A}"/>
          </ac:spMkLst>
        </pc:spChg>
        <pc:spChg chg="del">
          <ac:chgData name="Emily Crose" userId="5a1598ef78992c55" providerId="LiveId" clId="{3D002315-1118-48BB-A746-EE618EAF21D7}" dt="2023-05-11T15:18:24.247" v="3"/>
          <ac:spMkLst>
            <pc:docMk/>
            <pc:sldMk cId="3782519446" sldId="294"/>
            <ac:spMk id="13" creationId="{DD8F4B2B-96EA-4C0F-84D3-5728F7CF0B0B}"/>
          </ac:spMkLst>
        </pc:spChg>
      </pc:sldChg>
      <pc:sldChg chg="addSp delSp modSp add mod setBg modClrScheme addAnim chgLayout">
        <pc:chgData name="Emily Crose" userId="5a1598ef78992c55" providerId="LiveId" clId="{3D002315-1118-48BB-A746-EE618EAF21D7}" dt="2023-05-25T16:26:46.209" v="235"/>
        <pc:sldMkLst>
          <pc:docMk/>
          <pc:sldMk cId="879938734" sldId="295"/>
        </pc:sldMkLst>
        <pc:spChg chg="mod ord">
          <ac:chgData name="Emily Crose" userId="5a1598ef78992c55" providerId="LiveId" clId="{3D002315-1118-48BB-A746-EE618EAF21D7}" dt="2023-05-25T16:26:46.208" v="234" actId="26606"/>
          <ac:spMkLst>
            <pc:docMk/>
            <pc:sldMk cId="879938734" sldId="295"/>
            <ac:spMk id="2" creationId="{204030D5-98D7-3B7D-1061-2FD23B136418}"/>
          </ac:spMkLst>
        </pc:spChg>
        <pc:spChg chg="del">
          <ac:chgData name="Emily Crose" userId="5a1598ef78992c55" providerId="LiveId" clId="{3D002315-1118-48BB-A746-EE618EAF21D7}" dt="2023-05-25T16:26:40.685" v="233" actId="700"/>
          <ac:spMkLst>
            <pc:docMk/>
            <pc:sldMk cId="879938734" sldId="295"/>
            <ac:spMk id="3" creationId="{859070D2-AC6F-54F3-9023-0532BBDB031A}"/>
          </ac:spMkLst>
        </pc:spChg>
        <pc:spChg chg="add">
          <ac:chgData name="Emily Crose" userId="5a1598ef78992c55" providerId="LiveId" clId="{3D002315-1118-48BB-A746-EE618EAF21D7}" dt="2023-05-25T16:26:46.208" v="234" actId="26606"/>
          <ac:spMkLst>
            <pc:docMk/>
            <pc:sldMk cId="879938734" sldId="295"/>
            <ac:spMk id="10" creationId="{BD1CAB03-F6A4-4736-85F6-261056424D9D}"/>
          </ac:spMkLst>
        </pc:spChg>
        <pc:spChg chg="add">
          <ac:chgData name="Emily Crose" userId="5a1598ef78992c55" providerId="LiveId" clId="{3D002315-1118-48BB-A746-EE618EAF21D7}" dt="2023-05-25T16:26:46.208" v="234" actId="26606"/>
          <ac:spMkLst>
            <pc:docMk/>
            <pc:sldMk cId="879938734" sldId="295"/>
            <ac:spMk id="12" creationId="{3E2321B3-5D47-422E-8DD6-192DA485FF63}"/>
          </ac:spMkLst>
        </pc:spChg>
        <pc:picChg chg="mod">
          <ac:chgData name="Emily Crose" userId="5a1598ef78992c55" providerId="LiveId" clId="{3D002315-1118-48BB-A746-EE618EAF21D7}" dt="2023-05-25T16:26:46.208" v="234" actId="26606"/>
          <ac:picMkLst>
            <pc:docMk/>
            <pc:sldMk cId="879938734" sldId="295"/>
            <ac:picMk id="5" creationId="{161BB8E0-CA50-4210-399F-364B281401F7}"/>
          </ac:picMkLst>
        </pc:picChg>
      </pc:sldChg>
      <pc:sldChg chg="add">
        <pc:chgData name="Emily Crose" userId="5a1598ef78992c55" providerId="LiveId" clId="{3D002315-1118-48BB-A746-EE618EAF21D7}" dt="2023-05-11T15:18:24.247" v="3"/>
        <pc:sldMkLst>
          <pc:docMk/>
          <pc:sldMk cId="252828928" sldId="296"/>
        </pc:sldMkLst>
      </pc:sldChg>
      <pc:sldChg chg="addSp modSp add mod setBg setClrOvrMap">
        <pc:chgData name="Emily Crose" userId="5a1598ef78992c55" providerId="LiveId" clId="{3D002315-1118-48BB-A746-EE618EAF21D7}" dt="2023-05-25T16:26:53.727" v="236" actId="26606"/>
        <pc:sldMkLst>
          <pc:docMk/>
          <pc:sldMk cId="2397267575" sldId="297"/>
        </pc:sldMkLst>
        <pc:spChg chg="mod">
          <ac:chgData name="Emily Crose" userId="5a1598ef78992c55" providerId="LiveId" clId="{3D002315-1118-48BB-A746-EE618EAF21D7}" dt="2023-05-25T16:26:53.727" v="236" actId="26606"/>
          <ac:spMkLst>
            <pc:docMk/>
            <pc:sldMk cId="2397267575" sldId="297"/>
            <ac:spMk id="2" creationId="{B503BBC7-968E-A9BB-1B09-DF1ECAAB9C3C}"/>
          </ac:spMkLst>
        </pc:spChg>
        <pc:spChg chg="add">
          <ac:chgData name="Emily Crose" userId="5a1598ef78992c55" providerId="LiveId" clId="{3D002315-1118-48BB-A746-EE618EAF21D7}" dt="2023-05-25T16:26:53.727" v="236" actId="26606"/>
          <ac:spMkLst>
            <pc:docMk/>
            <pc:sldMk cId="2397267575" sldId="297"/>
            <ac:spMk id="10" creationId="{5C821777-3A3B-437E-B5C1-FBC7B0F48C56}"/>
          </ac:spMkLst>
        </pc:spChg>
        <pc:spChg chg="add">
          <ac:chgData name="Emily Crose" userId="5a1598ef78992c55" providerId="LiveId" clId="{3D002315-1118-48BB-A746-EE618EAF21D7}" dt="2023-05-25T16:26:53.727" v="236" actId="26606"/>
          <ac:spMkLst>
            <pc:docMk/>
            <pc:sldMk cId="2397267575" sldId="297"/>
            <ac:spMk id="12" creationId="{A31AD40C-CE73-4162-8681-421B8AF943A2}"/>
          </ac:spMkLst>
        </pc:spChg>
        <pc:spChg chg="add">
          <ac:chgData name="Emily Crose" userId="5a1598ef78992c55" providerId="LiveId" clId="{3D002315-1118-48BB-A746-EE618EAF21D7}" dt="2023-05-25T16:26:53.727" v="236" actId="26606"/>
          <ac:spMkLst>
            <pc:docMk/>
            <pc:sldMk cId="2397267575" sldId="297"/>
            <ac:spMk id="14" creationId="{707A3B9D-B1BA-4989-A535-1A6D8D402CC6}"/>
          </ac:spMkLst>
        </pc:spChg>
        <pc:picChg chg="mod">
          <ac:chgData name="Emily Crose" userId="5a1598ef78992c55" providerId="LiveId" clId="{3D002315-1118-48BB-A746-EE618EAF21D7}" dt="2023-05-25T16:26:53.727" v="236" actId="26606"/>
          <ac:picMkLst>
            <pc:docMk/>
            <pc:sldMk cId="2397267575" sldId="297"/>
            <ac:picMk id="5" creationId="{7B6B8DE3-C0C4-A116-9482-6F1804A2EAF9}"/>
          </ac:picMkLst>
        </pc:picChg>
      </pc:sldChg>
      <pc:sldChg chg="delSp add setBg delDesignElem">
        <pc:chgData name="Emily Crose" userId="5a1598ef78992c55" providerId="LiveId" clId="{3D002315-1118-48BB-A746-EE618EAF21D7}" dt="2023-05-11T15:18:24.247" v="3"/>
        <pc:sldMkLst>
          <pc:docMk/>
          <pc:sldMk cId="681099035" sldId="298"/>
        </pc:sldMkLst>
        <pc:spChg chg="del">
          <ac:chgData name="Emily Crose" userId="5a1598ef78992c55" providerId="LiveId" clId="{3D002315-1118-48BB-A746-EE618EAF21D7}" dt="2023-05-11T15:18:24.247" v="3"/>
          <ac:spMkLst>
            <pc:docMk/>
            <pc:sldMk cId="681099035" sldId="298"/>
            <ac:spMk id="10" creationId="{322F38BC-D98D-4D85-8CF7-BA70EEDEDD2A}"/>
          </ac:spMkLst>
        </pc:spChg>
        <pc:spChg chg="del">
          <ac:chgData name="Emily Crose" userId="5a1598ef78992c55" providerId="LiveId" clId="{3D002315-1118-48BB-A746-EE618EAF21D7}" dt="2023-05-11T15:18:24.247" v="3"/>
          <ac:spMkLst>
            <pc:docMk/>
            <pc:sldMk cId="681099035" sldId="298"/>
            <ac:spMk id="12" creationId="{B501A2F0-90BE-4D86-9A8A-4390413F74F8}"/>
          </ac:spMkLst>
        </pc:spChg>
        <pc:spChg chg="del">
          <ac:chgData name="Emily Crose" userId="5a1598ef78992c55" providerId="LiveId" clId="{3D002315-1118-48BB-A746-EE618EAF21D7}" dt="2023-05-11T15:18:24.247" v="3"/>
          <ac:spMkLst>
            <pc:docMk/>
            <pc:sldMk cId="681099035" sldId="298"/>
            <ac:spMk id="14" creationId="{80F5EB4E-25CD-44CC-AF95-30C9253422EF}"/>
          </ac:spMkLst>
        </pc:spChg>
      </pc:sldChg>
      <pc:sldChg chg="addSp delSp modSp add mod setBg modClrScheme addAnim chgLayout">
        <pc:chgData name="Emily Crose" userId="5a1598ef78992c55" providerId="LiveId" clId="{3D002315-1118-48BB-A746-EE618EAF21D7}" dt="2023-05-25T16:27:17.212" v="239"/>
        <pc:sldMkLst>
          <pc:docMk/>
          <pc:sldMk cId="3571353269" sldId="299"/>
        </pc:sldMkLst>
        <pc:spChg chg="mod ord">
          <ac:chgData name="Emily Crose" userId="5a1598ef78992c55" providerId="LiveId" clId="{3D002315-1118-48BB-A746-EE618EAF21D7}" dt="2023-05-25T16:27:17.211" v="238" actId="26606"/>
          <ac:spMkLst>
            <pc:docMk/>
            <pc:sldMk cId="3571353269" sldId="299"/>
            <ac:spMk id="2" creationId="{900356D6-6283-A0B1-A953-51135E0007EF}"/>
          </ac:spMkLst>
        </pc:spChg>
        <pc:spChg chg="del">
          <ac:chgData name="Emily Crose" userId="5a1598ef78992c55" providerId="LiveId" clId="{3D002315-1118-48BB-A746-EE618EAF21D7}" dt="2023-05-25T16:27:14.515" v="237" actId="700"/>
          <ac:spMkLst>
            <pc:docMk/>
            <pc:sldMk cId="3571353269" sldId="299"/>
            <ac:spMk id="3" creationId="{5313C913-E0FD-E143-7706-B544515AF0CC}"/>
          </ac:spMkLst>
        </pc:spChg>
        <pc:spChg chg="add">
          <ac:chgData name="Emily Crose" userId="5a1598ef78992c55" providerId="LiveId" clId="{3D002315-1118-48BB-A746-EE618EAF21D7}" dt="2023-05-25T16:27:17.211" v="238" actId="26606"/>
          <ac:spMkLst>
            <pc:docMk/>
            <pc:sldMk cId="3571353269" sldId="299"/>
            <ac:spMk id="10" creationId="{BD1CAB03-F6A4-4736-85F6-261056424D9D}"/>
          </ac:spMkLst>
        </pc:spChg>
        <pc:spChg chg="add">
          <ac:chgData name="Emily Crose" userId="5a1598ef78992c55" providerId="LiveId" clId="{3D002315-1118-48BB-A746-EE618EAF21D7}" dt="2023-05-25T16:27:17.211" v="238" actId="26606"/>
          <ac:spMkLst>
            <pc:docMk/>
            <pc:sldMk cId="3571353269" sldId="299"/>
            <ac:spMk id="12" creationId="{3E2321B3-5D47-422E-8DD6-192DA485FF63}"/>
          </ac:spMkLst>
        </pc:spChg>
        <pc:picChg chg="mod">
          <ac:chgData name="Emily Crose" userId="5a1598ef78992c55" providerId="LiveId" clId="{3D002315-1118-48BB-A746-EE618EAF21D7}" dt="2023-05-25T16:27:17.211" v="238" actId="26606"/>
          <ac:picMkLst>
            <pc:docMk/>
            <pc:sldMk cId="3571353269" sldId="299"/>
            <ac:picMk id="5" creationId="{95299091-5601-2241-E698-C495AA493D54}"/>
          </ac:picMkLst>
        </pc:picChg>
      </pc:sldChg>
      <pc:sldChg chg="addSp delSp modSp add mod setBg addAnim delDesignElem">
        <pc:chgData name="Emily Crose" userId="5a1598ef78992c55" providerId="LiveId" clId="{3D002315-1118-48BB-A746-EE618EAF21D7}" dt="2023-05-19T12:59:07.399" v="193"/>
        <pc:sldMkLst>
          <pc:docMk/>
          <pc:sldMk cId="1357691262" sldId="300"/>
        </pc:sldMkLst>
        <pc:spChg chg="mod">
          <ac:chgData name="Emily Crose" userId="5a1598ef78992c55" providerId="LiveId" clId="{3D002315-1118-48BB-A746-EE618EAF21D7}" dt="2023-05-19T12:59:07.398" v="192" actId="26606"/>
          <ac:spMkLst>
            <pc:docMk/>
            <pc:sldMk cId="1357691262" sldId="300"/>
            <ac:spMk id="5" creationId="{ECCF6587-ED02-7EC9-A2E4-B84BB70C3F2D}"/>
          </ac:spMkLst>
        </pc:spChg>
        <pc:spChg chg="del">
          <ac:chgData name="Emily Crose" userId="5a1598ef78992c55" providerId="LiveId" clId="{3D002315-1118-48BB-A746-EE618EAF21D7}" dt="2023-05-11T15:29:15.031" v="12"/>
          <ac:spMkLst>
            <pc:docMk/>
            <pc:sldMk cId="1357691262" sldId="300"/>
            <ac:spMk id="7" creationId="{5FA21C72-692C-49FD-9EB4-DDDDDEBD4BD6}"/>
          </ac:spMkLst>
        </pc:spChg>
        <pc:spChg chg="add">
          <ac:chgData name="Emily Crose" userId="5a1598ef78992c55" providerId="LiveId" clId="{3D002315-1118-48BB-A746-EE618EAF21D7}" dt="2023-05-19T12:59:07.398" v="192" actId="26606"/>
          <ac:spMkLst>
            <pc:docMk/>
            <pc:sldMk cId="1357691262" sldId="300"/>
            <ac:spMk id="8" creationId="{FCE87B8C-E5AA-4044-AB91-DDA3084BE456}"/>
          </ac:spMkLst>
        </pc:spChg>
        <pc:spChg chg="add">
          <ac:chgData name="Emily Crose" userId="5a1598ef78992c55" providerId="LiveId" clId="{3D002315-1118-48BB-A746-EE618EAF21D7}" dt="2023-05-19T12:59:07.398" v="192" actId="26606"/>
          <ac:spMkLst>
            <pc:docMk/>
            <pc:sldMk cId="1357691262" sldId="300"/>
            <ac:spMk id="10" creationId="{5BC51F77-AE74-4F38-B1DC-29475E38CABD}"/>
          </ac:spMkLst>
        </pc:spChg>
        <pc:spChg chg="del">
          <ac:chgData name="Emily Crose" userId="5a1598ef78992c55" providerId="LiveId" clId="{3D002315-1118-48BB-A746-EE618EAF21D7}" dt="2023-05-11T15:29:15.031" v="12"/>
          <ac:spMkLst>
            <pc:docMk/>
            <pc:sldMk cId="1357691262" sldId="300"/>
            <ac:spMk id="12" creationId="{FBAF941A-6830-47A3-B63C-7C7B66AEA73B}"/>
          </ac:spMkLst>
        </pc:spChg>
        <pc:picChg chg="mod ord">
          <ac:chgData name="Emily Crose" userId="5a1598ef78992c55" providerId="LiveId" clId="{3D002315-1118-48BB-A746-EE618EAF21D7}" dt="2023-05-19T12:59:07.398" v="192" actId="26606"/>
          <ac:picMkLst>
            <pc:docMk/>
            <pc:sldMk cId="1357691262" sldId="300"/>
            <ac:picMk id="4" creationId="{7ADF5970-B0BA-8B36-6B4C-F9AD2D7F1394}"/>
          </ac:picMkLst>
        </pc:picChg>
      </pc:sldChg>
      <pc:sldChg chg="addSp delSp modSp add mod setBg modClrScheme addAnim chgLayout">
        <pc:chgData name="Emily Crose" userId="5a1598ef78992c55" providerId="LiveId" clId="{3D002315-1118-48BB-A746-EE618EAF21D7}" dt="2023-05-19T13:00:37.090" v="196"/>
        <pc:sldMkLst>
          <pc:docMk/>
          <pc:sldMk cId="1819572938" sldId="301"/>
        </pc:sldMkLst>
        <pc:spChg chg="mod ord">
          <ac:chgData name="Emily Crose" userId="5a1598ef78992c55" providerId="LiveId" clId="{3D002315-1118-48BB-A746-EE618EAF21D7}" dt="2023-05-19T13:00:37.090" v="195" actId="26606"/>
          <ac:spMkLst>
            <pc:docMk/>
            <pc:sldMk cId="1819572938" sldId="301"/>
            <ac:spMk id="3" creationId="{B14F37FB-E88D-E575-E938-093BD4CF80BF}"/>
          </ac:spMkLst>
        </pc:spChg>
        <pc:spChg chg="del">
          <ac:chgData name="Emily Crose" userId="5a1598ef78992c55" providerId="LiveId" clId="{3D002315-1118-48BB-A746-EE618EAF21D7}" dt="2023-05-19T13:00:33.568" v="194" actId="700"/>
          <ac:spMkLst>
            <pc:docMk/>
            <pc:sldMk cId="1819572938" sldId="301"/>
            <ac:spMk id="4" creationId="{523AE960-1EFB-EF71-757F-BF358F42F7F3}"/>
          </ac:spMkLst>
        </pc:spChg>
        <pc:spChg chg="add">
          <ac:chgData name="Emily Crose" userId="5a1598ef78992c55" providerId="LiveId" clId="{3D002315-1118-48BB-A746-EE618EAF21D7}" dt="2023-05-19T13:00:37.090" v="195" actId="26606"/>
          <ac:spMkLst>
            <pc:docMk/>
            <pc:sldMk cId="1819572938" sldId="301"/>
            <ac:spMk id="19" creationId="{5BC51F77-AE74-4F38-B1DC-29475E38CABD}"/>
          </ac:spMkLst>
        </pc:spChg>
        <pc:spChg chg="add">
          <ac:chgData name="Emily Crose" userId="5a1598ef78992c55" providerId="LiveId" clId="{3D002315-1118-48BB-A746-EE618EAF21D7}" dt="2023-05-19T13:00:37.090" v="195" actId="26606"/>
          <ac:spMkLst>
            <pc:docMk/>
            <pc:sldMk cId="1819572938" sldId="301"/>
            <ac:spMk id="21" creationId="{FCE87B8C-E5AA-4044-AB91-DDA3084BE456}"/>
          </ac:spMkLst>
        </pc:spChg>
        <pc:picChg chg="mod">
          <ac:chgData name="Emily Crose" userId="5a1598ef78992c55" providerId="LiveId" clId="{3D002315-1118-48BB-A746-EE618EAF21D7}" dt="2023-05-19T13:00:37.090" v="195" actId="26606"/>
          <ac:picMkLst>
            <pc:docMk/>
            <pc:sldMk cId="1819572938" sldId="301"/>
            <ac:picMk id="14" creationId="{48868C10-01A0-A6D5-DC86-DE52CEFDEB09}"/>
          </ac:picMkLst>
        </pc:picChg>
      </pc:sldChg>
      <pc:sldChg chg="add">
        <pc:chgData name="Emily Crose" userId="5a1598ef78992c55" providerId="LiveId" clId="{3D002315-1118-48BB-A746-EE618EAF21D7}" dt="2023-05-11T15:29:15.031" v="12"/>
        <pc:sldMkLst>
          <pc:docMk/>
          <pc:sldMk cId="2541419034" sldId="302"/>
        </pc:sldMkLst>
      </pc:sldChg>
      <pc:sldChg chg="add setBg">
        <pc:chgData name="Emily Crose" userId="5a1598ef78992c55" providerId="LiveId" clId="{3D002315-1118-48BB-A746-EE618EAF21D7}" dt="2023-05-11T15:29:15.031" v="12"/>
        <pc:sldMkLst>
          <pc:docMk/>
          <pc:sldMk cId="3482304054" sldId="303"/>
        </pc:sldMkLst>
      </pc:sldChg>
      <pc:sldChg chg="addSp delSp modSp add mod setBg modClrScheme setClrOvrMap delDesignElem chgLayout">
        <pc:chgData name="Emily Crose" userId="5a1598ef78992c55" providerId="LiveId" clId="{3D002315-1118-48BB-A746-EE618EAF21D7}" dt="2023-05-25T16:27:46.261" v="242" actId="26606"/>
        <pc:sldMkLst>
          <pc:docMk/>
          <pc:sldMk cId="2072247977" sldId="304"/>
        </pc:sldMkLst>
        <pc:spChg chg="mod ord">
          <ac:chgData name="Emily Crose" userId="5a1598ef78992c55" providerId="LiveId" clId="{3D002315-1118-48BB-A746-EE618EAF21D7}" dt="2023-05-25T16:27:46.261" v="242" actId="26606"/>
          <ac:spMkLst>
            <pc:docMk/>
            <pc:sldMk cId="2072247977" sldId="304"/>
            <ac:spMk id="4" creationId="{34D6185B-FBA7-3F7C-0E91-F6CDC4DB3186}"/>
          </ac:spMkLst>
        </pc:spChg>
        <pc:spChg chg="add">
          <ac:chgData name="Emily Crose" userId="5a1598ef78992c55" providerId="LiveId" clId="{3D002315-1118-48BB-A746-EE618EAF21D7}" dt="2023-05-25T16:27:46.261" v="242" actId="26606"/>
          <ac:spMkLst>
            <pc:docMk/>
            <pc:sldMk cId="2072247977" sldId="304"/>
            <ac:spMk id="6" creationId="{AF3C5BA0-8B24-4B05-A9E7-20545338C28A}"/>
          </ac:spMkLst>
        </pc:spChg>
        <pc:spChg chg="add">
          <ac:chgData name="Emily Crose" userId="5a1598ef78992c55" providerId="LiveId" clId="{3D002315-1118-48BB-A746-EE618EAF21D7}" dt="2023-05-25T16:27:46.261" v="242" actId="26606"/>
          <ac:spMkLst>
            <pc:docMk/>
            <pc:sldMk cId="2072247977" sldId="304"/>
            <ac:spMk id="7" creationId="{724FDB7F-33A2-451F-BA20-13ED87CF4BB7}"/>
          </ac:spMkLst>
        </pc:spChg>
        <pc:spChg chg="add del">
          <ac:chgData name="Emily Crose" userId="5a1598ef78992c55" providerId="LiveId" clId="{3D002315-1118-48BB-A746-EE618EAF21D7}" dt="2023-05-25T16:27:43.888" v="241" actId="700"/>
          <ac:spMkLst>
            <pc:docMk/>
            <pc:sldMk cId="2072247977" sldId="304"/>
            <ac:spMk id="9" creationId="{0A760627-7F98-49F3-99E6-ED04C739B232}"/>
          </ac:spMkLst>
        </pc:spChg>
        <pc:spChg chg="del">
          <ac:chgData name="Emily Crose" userId="5a1598ef78992c55" providerId="LiveId" clId="{3D002315-1118-48BB-A746-EE618EAF21D7}" dt="2023-05-11T15:29:15.031" v="12"/>
          <ac:spMkLst>
            <pc:docMk/>
            <pc:sldMk cId="2072247977" sldId="304"/>
            <ac:spMk id="10" creationId="{9A30BEE6-CF9E-4712-A953-4B67901FC5F5}"/>
          </ac:spMkLst>
        </pc:spChg>
        <pc:spChg chg="add del">
          <ac:chgData name="Emily Crose" userId="5a1598ef78992c55" providerId="LiveId" clId="{3D002315-1118-48BB-A746-EE618EAF21D7}" dt="2023-05-25T16:27:43.888" v="241" actId="700"/>
          <ac:spMkLst>
            <pc:docMk/>
            <pc:sldMk cId="2072247977" sldId="304"/>
            <ac:spMk id="11" creationId="{D1F88FD4-9011-4A6F-AB39-4DE7E445FC21}"/>
          </ac:spMkLst>
        </pc:spChg>
        <pc:spChg chg="add">
          <ac:chgData name="Emily Crose" userId="5a1598ef78992c55" providerId="LiveId" clId="{3D002315-1118-48BB-A746-EE618EAF21D7}" dt="2023-05-25T16:27:46.261" v="242" actId="26606"/>
          <ac:spMkLst>
            <pc:docMk/>
            <pc:sldMk cId="2072247977" sldId="304"/>
            <ac:spMk id="13" creationId="{1460027F-6625-463B-B6D4-594AC32F2337}"/>
          </ac:spMkLst>
        </pc:spChg>
        <pc:picChg chg="mod ord">
          <ac:chgData name="Emily Crose" userId="5a1598ef78992c55" providerId="LiveId" clId="{3D002315-1118-48BB-A746-EE618EAF21D7}" dt="2023-05-25T16:27:46.261" v="242" actId="26606"/>
          <ac:picMkLst>
            <pc:docMk/>
            <pc:sldMk cId="2072247977" sldId="304"/>
            <ac:picMk id="3" creationId="{47F4F58C-3868-B47D-6DF8-A9F3756CD33B}"/>
          </ac:picMkLst>
        </pc:picChg>
      </pc:sldChg>
      <pc:sldChg chg="addSp delSp modSp add mod setBg setClrOvrMap delDesignElem">
        <pc:chgData name="Emily Crose" userId="5a1598ef78992c55" providerId="LiveId" clId="{3D002315-1118-48BB-A746-EE618EAF21D7}" dt="2023-05-19T13:00:48.636" v="197" actId="26606"/>
        <pc:sldMkLst>
          <pc:docMk/>
          <pc:sldMk cId="1665156498" sldId="305"/>
        </pc:sldMkLst>
        <pc:spChg chg="mod">
          <ac:chgData name="Emily Crose" userId="5a1598ef78992c55" providerId="LiveId" clId="{3D002315-1118-48BB-A746-EE618EAF21D7}" dt="2023-05-19T13:00:48.636" v="197" actId="26606"/>
          <ac:spMkLst>
            <pc:docMk/>
            <pc:sldMk cId="1665156498" sldId="305"/>
            <ac:spMk id="2" creationId="{F57B86BA-F2F0-9A36-F3A8-32194771A64B}"/>
          </ac:spMkLst>
        </pc:spChg>
        <pc:spChg chg="add">
          <ac:chgData name="Emily Crose" userId="5a1598ef78992c55" providerId="LiveId" clId="{3D002315-1118-48BB-A746-EE618EAF21D7}" dt="2023-05-19T13:00:48.636" v="197" actId="26606"/>
          <ac:spMkLst>
            <pc:docMk/>
            <pc:sldMk cId="1665156498" sldId="305"/>
            <ac:spMk id="7" creationId="{B2ADCE7A-5E56-4C8E-B245-E2EEDA79C7E1}"/>
          </ac:spMkLst>
        </pc:spChg>
        <pc:spChg chg="add">
          <ac:chgData name="Emily Crose" userId="5a1598ef78992c55" providerId="LiveId" clId="{3D002315-1118-48BB-A746-EE618EAF21D7}" dt="2023-05-19T13:00:48.636" v="197" actId="26606"/>
          <ac:spMkLst>
            <pc:docMk/>
            <pc:sldMk cId="1665156498" sldId="305"/>
            <ac:spMk id="8" creationId="{027A2F77-6BCE-423F-9C06-5D6A1FFE4EC1}"/>
          </ac:spMkLst>
        </pc:spChg>
        <pc:spChg chg="del">
          <ac:chgData name="Emily Crose" userId="5a1598ef78992c55" providerId="LiveId" clId="{3D002315-1118-48BB-A746-EE618EAF21D7}" dt="2023-05-11T15:29:15.031" v="12"/>
          <ac:spMkLst>
            <pc:docMk/>
            <pc:sldMk cId="1665156498" sldId="305"/>
            <ac:spMk id="10" creationId="{5FA21C72-692C-49FD-9EB4-DDDDDEBD4BD6}"/>
          </ac:spMkLst>
        </pc:spChg>
        <pc:spChg chg="del">
          <ac:chgData name="Emily Crose" userId="5a1598ef78992c55" providerId="LiveId" clId="{3D002315-1118-48BB-A746-EE618EAF21D7}" dt="2023-05-11T15:29:15.031" v="12"/>
          <ac:spMkLst>
            <pc:docMk/>
            <pc:sldMk cId="1665156498" sldId="305"/>
            <ac:spMk id="12" creationId="{FBAF941A-6830-47A3-B63C-7C7B66AEA73B}"/>
          </ac:spMkLst>
        </pc:spChg>
        <pc:spChg chg="add">
          <ac:chgData name="Emily Crose" userId="5a1598ef78992c55" providerId="LiveId" clId="{3D002315-1118-48BB-A746-EE618EAF21D7}" dt="2023-05-19T13:00:48.636" v="197" actId="26606"/>
          <ac:spMkLst>
            <pc:docMk/>
            <pc:sldMk cId="1665156498" sldId="305"/>
            <ac:spMk id="14" creationId="{20CB201F-BC0A-4D22-B7C7-230F82F61B93}"/>
          </ac:spMkLst>
        </pc:spChg>
        <pc:picChg chg="mod ord">
          <ac:chgData name="Emily Crose" userId="5a1598ef78992c55" providerId="LiveId" clId="{3D002315-1118-48BB-A746-EE618EAF21D7}" dt="2023-05-19T13:00:48.636" v="197" actId="26606"/>
          <ac:picMkLst>
            <pc:docMk/>
            <pc:sldMk cId="1665156498" sldId="305"/>
            <ac:picMk id="5" creationId="{E7B7330E-B0FD-23B2-CDDB-5C7F5FEDA98A}"/>
          </ac:picMkLst>
        </pc:picChg>
      </pc:sldChg>
      <pc:sldChg chg="addSp delSp modSp add mod setBg modClrScheme addAnim chgLayout">
        <pc:chgData name="Emily Crose" userId="5a1598ef78992c55" providerId="LiveId" clId="{3D002315-1118-48BB-A746-EE618EAF21D7}" dt="2023-05-19T13:00:57.597" v="200"/>
        <pc:sldMkLst>
          <pc:docMk/>
          <pc:sldMk cId="27410325" sldId="306"/>
        </pc:sldMkLst>
        <pc:spChg chg="mod ord">
          <ac:chgData name="Emily Crose" userId="5a1598ef78992c55" providerId="LiveId" clId="{3D002315-1118-48BB-A746-EE618EAF21D7}" dt="2023-05-19T13:00:57.597" v="199" actId="26606"/>
          <ac:spMkLst>
            <pc:docMk/>
            <pc:sldMk cId="27410325" sldId="306"/>
            <ac:spMk id="2" creationId="{A5028944-5320-71D4-7F03-C35291E22FA5}"/>
          </ac:spMkLst>
        </pc:spChg>
        <pc:spChg chg="del">
          <ac:chgData name="Emily Crose" userId="5a1598ef78992c55" providerId="LiveId" clId="{3D002315-1118-48BB-A746-EE618EAF21D7}" dt="2023-05-19T13:00:54.205" v="198" actId="700"/>
          <ac:spMkLst>
            <pc:docMk/>
            <pc:sldMk cId="27410325" sldId="306"/>
            <ac:spMk id="3" creationId="{994B2E91-3990-8879-01A5-AC95726E47FC}"/>
          </ac:spMkLst>
        </pc:spChg>
        <pc:spChg chg="add">
          <ac:chgData name="Emily Crose" userId="5a1598ef78992c55" providerId="LiveId" clId="{3D002315-1118-48BB-A746-EE618EAF21D7}" dt="2023-05-19T13:00:57.597" v="199" actId="26606"/>
          <ac:spMkLst>
            <pc:docMk/>
            <pc:sldMk cId="27410325" sldId="306"/>
            <ac:spMk id="10" creationId="{5BC51F77-AE74-4F38-B1DC-29475E38CABD}"/>
          </ac:spMkLst>
        </pc:spChg>
        <pc:spChg chg="add">
          <ac:chgData name="Emily Crose" userId="5a1598ef78992c55" providerId="LiveId" clId="{3D002315-1118-48BB-A746-EE618EAF21D7}" dt="2023-05-19T13:00:57.597" v="199" actId="26606"/>
          <ac:spMkLst>
            <pc:docMk/>
            <pc:sldMk cId="27410325" sldId="306"/>
            <ac:spMk id="12" creationId="{FCE87B8C-E5AA-4044-AB91-DDA3084BE456}"/>
          </ac:spMkLst>
        </pc:spChg>
        <pc:picChg chg="mod">
          <ac:chgData name="Emily Crose" userId="5a1598ef78992c55" providerId="LiveId" clId="{3D002315-1118-48BB-A746-EE618EAF21D7}" dt="2023-05-19T13:00:57.597" v="199" actId="26606"/>
          <ac:picMkLst>
            <pc:docMk/>
            <pc:sldMk cId="27410325" sldId="306"/>
            <ac:picMk id="5" creationId="{DB3A7771-C90C-24B9-5CD8-CFB0A8B9355F}"/>
          </ac:picMkLst>
        </pc:picChg>
      </pc:sldChg>
      <pc:sldChg chg="modSp new mod">
        <pc:chgData name="Emily Crose" userId="5a1598ef78992c55" providerId="LiveId" clId="{3D002315-1118-48BB-A746-EE618EAF21D7}" dt="2023-05-11T15:32:33.647" v="191" actId="20577"/>
        <pc:sldMkLst>
          <pc:docMk/>
          <pc:sldMk cId="3410138358" sldId="307"/>
        </pc:sldMkLst>
        <pc:spChg chg="mod">
          <ac:chgData name="Emily Crose" userId="5a1598ef78992c55" providerId="LiveId" clId="{3D002315-1118-48BB-A746-EE618EAF21D7}" dt="2023-05-11T15:31:37.585" v="53" actId="20577"/>
          <ac:spMkLst>
            <pc:docMk/>
            <pc:sldMk cId="3410138358" sldId="307"/>
            <ac:spMk id="2" creationId="{7CDACB82-6BF9-AD17-6685-40C02D548BDA}"/>
          </ac:spMkLst>
        </pc:spChg>
        <pc:spChg chg="mod">
          <ac:chgData name="Emily Crose" userId="5a1598ef78992c55" providerId="LiveId" clId="{3D002315-1118-48BB-A746-EE618EAF21D7}" dt="2023-05-11T15:32:33.647" v="191" actId="20577"/>
          <ac:spMkLst>
            <pc:docMk/>
            <pc:sldMk cId="3410138358" sldId="307"/>
            <ac:spMk id="3" creationId="{E7ED2158-1C4B-8A38-AE7D-FCB71748549B}"/>
          </ac:spMkLst>
        </pc:spChg>
      </pc:sldChg>
      <pc:sldChg chg="addSp delSp modSp new mod setBg modClrScheme delDesignElem chgLayout modNotesTx">
        <pc:chgData name="Emily Crose" userId="5a1598ef78992c55" providerId="LiveId" clId="{3D002315-1118-48BB-A746-EE618EAF21D7}" dt="2023-05-25T16:37:31.418" v="780" actId="6549"/>
        <pc:sldMkLst>
          <pc:docMk/>
          <pc:sldMk cId="961142524" sldId="308"/>
        </pc:sldMkLst>
        <pc:spChg chg="mod ord">
          <ac:chgData name="Emily Crose" userId="5a1598ef78992c55" providerId="LiveId" clId="{3D002315-1118-48BB-A746-EE618EAF21D7}" dt="2023-05-25T16:35:19.273" v="499" actId="700"/>
          <ac:spMkLst>
            <pc:docMk/>
            <pc:sldMk cId="961142524" sldId="308"/>
            <ac:spMk id="2" creationId="{7E4E55E6-B7C5-8F19-B8CC-12E96DF22862}"/>
          </ac:spMkLst>
        </pc:spChg>
        <pc:spChg chg="add mod ord">
          <ac:chgData name="Emily Crose" userId="5a1598ef78992c55" providerId="LiveId" clId="{3D002315-1118-48BB-A746-EE618EAF21D7}" dt="2023-05-25T16:37:31.418" v="780" actId="6549"/>
          <ac:spMkLst>
            <pc:docMk/>
            <pc:sldMk cId="961142524" sldId="308"/>
            <ac:spMk id="3" creationId="{E79FB2B3-2AAF-0E53-6F15-FC0EA423DE20}"/>
          </ac:spMkLst>
        </pc:spChg>
        <pc:spChg chg="add del">
          <ac:chgData name="Emily Crose" userId="5a1598ef78992c55" providerId="LiveId" clId="{3D002315-1118-48BB-A746-EE618EAF21D7}" dt="2023-05-25T16:35:19.273" v="499" actId="700"/>
          <ac:spMkLst>
            <pc:docMk/>
            <pc:sldMk cId="961142524" sldId="308"/>
            <ac:spMk id="8" creationId="{FC23C8D4-BD3D-4473-B3D0-89011586BE82}"/>
          </ac:spMkLst>
        </pc:spChg>
        <pc:picChg chg="add">
          <ac:chgData name="Emily Crose" userId="5a1598ef78992c55" providerId="LiveId" clId="{3D002315-1118-48BB-A746-EE618EAF21D7}" dt="2023-05-25T16:30:35.205" v="265" actId="26606"/>
          <ac:picMkLst>
            <pc:docMk/>
            <pc:sldMk cId="961142524" sldId="308"/>
            <ac:picMk id="4" creationId="{25E164A3-1E9C-FEC0-BBD6-48D646545686}"/>
          </ac:picMkLst>
        </pc:picChg>
      </pc:sldChg>
      <pc:sldChg chg="addSp modSp new del mod setBg addAnim">
        <pc:chgData name="Emily Crose" userId="5a1598ef78992c55" providerId="LiveId" clId="{3D002315-1118-48BB-A746-EE618EAF21D7}" dt="2023-05-25T16:35:35.765" v="567" actId="47"/>
        <pc:sldMkLst>
          <pc:docMk/>
          <pc:sldMk cId="802618869" sldId="309"/>
        </pc:sldMkLst>
        <pc:spChg chg="mod">
          <ac:chgData name="Emily Crose" userId="5a1598ef78992c55" providerId="LiveId" clId="{3D002315-1118-48BB-A746-EE618EAF21D7}" dt="2023-05-25T16:35:08.450" v="498" actId="20577"/>
          <ac:spMkLst>
            <pc:docMk/>
            <pc:sldMk cId="802618869" sldId="309"/>
            <ac:spMk id="2" creationId="{A8F2EB65-DB15-41CE-5135-B656904EEBBA}"/>
          </ac:spMkLst>
        </pc:spChg>
        <pc:spChg chg="add">
          <ac:chgData name="Emily Crose" userId="5a1598ef78992c55" providerId="LiveId" clId="{3D002315-1118-48BB-A746-EE618EAF21D7}" dt="2023-05-25T16:35:00.621" v="490" actId="26606"/>
          <ac:spMkLst>
            <pc:docMk/>
            <pc:sldMk cId="802618869" sldId="309"/>
            <ac:spMk id="8" creationId="{BD1CAB03-F6A4-4736-85F6-261056424D9D}"/>
          </ac:spMkLst>
        </pc:spChg>
        <pc:spChg chg="add">
          <ac:chgData name="Emily Crose" userId="5a1598ef78992c55" providerId="LiveId" clId="{3D002315-1118-48BB-A746-EE618EAF21D7}" dt="2023-05-25T16:35:00.621" v="490" actId="26606"/>
          <ac:spMkLst>
            <pc:docMk/>
            <pc:sldMk cId="802618869" sldId="309"/>
            <ac:spMk id="10" creationId="{3E2321B3-5D47-422E-8DD6-192DA485FF63}"/>
          </ac:spMkLst>
        </pc:spChg>
        <pc:picChg chg="add">
          <ac:chgData name="Emily Crose" userId="5a1598ef78992c55" providerId="LiveId" clId="{3D002315-1118-48BB-A746-EE618EAF21D7}" dt="2023-05-25T16:35:00.621" v="490" actId="26606"/>
          <ac:picMkLst>
            <pc:docMk/>
            <pc:sldMk cId="802618869" sldId="309"/>
            <ac:picMk id="4" creationId="{8D694551-4871-FCEC-04E9-23025D151D21}"/>
          </ac:picMkLst>
        </pc:picChg>
      </pc:sldChg>
      <pc:sldChg chg="modSp new del mod">
        <pc:chgData name="Emily Crose" userId="5a1598ef78992c55" providerId="LiveId" clId="{3D002315-1118-48BB-A746-EE618EAF21D7}" dt="2023-05-25T16:38:21.874" v="806" actId="47"/>
        <pc:sldMkLst>
          <pc:docMk/>
          <pc:sldMk cId="1898268773" sldId="309"/>
        </pc:sldMkLst>
        <pc:spChg chg="mod">
          <ac:chgData name="Emily Crose" userId="5a1598ef78992c55" providerId="LiveId" clId="{3D002315-1118-48BB-A746-EE618EAF21D7}" dt="2023-05-25T16:38:19.976" v="805" actId="20577"/>
          <ac:spMkLst>
            <pc:docMk/>
            <pc:sldMk cId="1898268773" sldId="309"/>
            <ac:spMk id="2" creationId="{91BB865C-6BDF-7FB3-BC59-755FF1500C74}"/>
          </ac:spMkLst>
        </pc:spChg>
      </pc:sldChg>
      <pc:sldChg chg="add">
        <pc:chgData name="Emily Crose" userId="5a1598ef78992c55" providerId="LiveId" clId="{3D002315-1118-48BB-A746-EE618EAF21D7}" dt="2023-05-25T16:38:29.368" v="807"/>
        <pc:sldMkLst>
          <pc:docMk/>
          <pc:sldMk cId="4215294567" sldId="309"/>
        </pc:sldMkLst>
      </pc:sldChg>
    </pc:docChg>
  </pc:docChgLst>
  <pc:docChgLst>
    <pc:chgData name="Emily Crose" userId="5a1598ef78992c55" providerId="LiveId" clId="{688DB68F-6707-43AE-8D07-989C558D6BCA}"/>
    <pc:docChg chg="modSld sldOrd">
      <pc:chgData name="Emily Crose" userId="5a1598ef78992c55" providerId="LiveId" clId="{688DB68F-6707-43AE-8D07-989C558D6BCA}" dt="2023-04-11T14:13:29.346" v="1"/>
      <pc:docMkLst>
        <pc:docMk/>
      </pc:docMkLst>
      <pc:sldChg chg="ord">
        <pc:chgData name="Emily Crose" userId="5a1598ef78992c55" providerId="LiveId" clId="{688DB68F-6707-43AE-8D07-989C558D6BCA}" dt="2023-04-11T14:13:29.346" v="1"/>
        <pc:sldMkLst>
          <pc:docMk/>
          <pc:sldMk cId="3064324874" sldId="274"/>
        </pc:sldMkLst>
      </pc:sldChg>
      <pc:sldChg chg="ord">
        <pc:chgData name="Emily Crose" userId="5a1598ef78992c55" providerId="LiveId" clId="{688DB68F-6707-43AE-8D07-989C558D6BCA}" dt="2023-04-11T14:13:29.346" v="1"/>
        <pc:sldMkLst>
          <pc:docMk/>
          <pc:sldMk cId="2931791980" sldId="282"/>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B322-E67E-4066-B8D8-98E5ECB5939F}"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B38A818C-BE69-4680-8568-D77FAAE4F994}">
      <dgm:prSet/>
      <dgm:spPr/>
      <dgm:t>
        <a:bodyPr/>
        <a:lstStyle/>
        <a:p>
          <a:pPr>
            <a:lnSpc>
              <a:spcPct val="100000"/>
            </a:lnSpc>
            <a:defRPr b="1"/>
          </a:pPr>
          <a:r>
            <a:rPr lang="en-US" dirty="0"/>
            <a:t>Understanding modern software</a:t>
          </a:r>
        </a:p>
      </dgm:t>
    </dgm:pt>
    <dgm:pt modelId="{147DF624-0ABC-4F05-9B50-ADF9D49FE4B7}" type="parTrans" cxnId="{5849E0D9-DF17-4D93-A056-57309B19CBCB}">
      <dgm:prSet/>
      <dgm:spPr/>
      <dgm:t>
        <a:bodyPr/>
        <a:lstStyle/>
        <a:p>
          <a:endParaRPr lang="en-US"/>
        </a:p>
      </dgm:t>
    </dgm:pt>
    <dgm:pt modelId="{A73C9E21-AD56-41B2-A555-B0E1A98AEA81}" type="sibTrans" cxnId="{5849E0D9-DF17-4D93-A056-57309B19CBCB}">
      <dgm:prSet/>
      <dgm:spPr/>
      <dgm:t>
        <a:bodyPr/>
        <a:lstStyle/>
        <a:p>
          <a:endParaRPr lang="en-US"/>
        </a:p>
      </dgm:t>
    </dgm:pt>
    <dgm:pt modelId="{FFC1E4E3-0FDA-40DD-B13B-E16BAE47976D}">
      <dgm:prSet/>
      <dgm:spPr/>
      <dgm:t>
        <a:bodyPr/>
        <a:lstStyle/>
        <a:p>
          <a:pPr>
            <a:lnSpc>
              <a:spcPct val="100000"/>
            </a:lnSpc>
          </a:pPr>
          <a:r>
            <a:rPr lang="en-US"/>
            <a:t>How it works</a:t>
          </a:r>
        </a:p>
      </dgm:t>
    </dgm:pt>
    <dgm:pt modelId="{B2CB6CD7-58C1-4E35-9C78-A7C19BCDE71B}" type="parTrans" cxnId="{148AA1DF-2721-48C3-B704-9F89F43F7B11}">
      <dgm:prSet/>
      <dgm:spPr/>
      <dgm:t>
        <a:bodyPr/>
        <a:lstStyle/>
        <a:p>
          <a:endParaRPr lang="en-US"/>
        </a:p>
      </dgm:t>
    </dgm:pt>
    <dgm:pt modelId="{339BBAC5-BBDF-4B47-9C9F-77EA4F49B94A}" type="sibTrans" cxnId="{148AA1DF-2721-48C3-B704-9F89F43F7B11}">
      <dgm:prSet/>
      <dgm:spPr/>
      <dgm:t>
        <a:bodyPr/>
        <a:lstStyle/>
        <a:p>
          <a:endParaRPr lang="en-US"/>
        </a:p>
      </dgm:t>
    </dgm:pt>
    <dgm:pt modelId="{04F338ED-AD7B-4E43-8CC3-723F7C45A4C1}">
      <dgm:prSet/>
      <dgm:spPr/>
      <dgm:t>
        <a:bodyPr/>
        <a:lstStyle/>
        <a:p>
          <a:pPr>
            <a:lnSpc>
              <a:spcPct val="100000"/>
            </a:lnSpc>
          </a:pPr>
          <a:r>
            <a:rPr lang="en-US"/>
            <a:t>How it is maintained</a:t>
          </a:r>
        </a:p>
      </dgm:t>
    </dgm:pt>
    <dgm:pt modelId="{C1485144-5A31-49E0-82A5-01AA97E55FEC}" type="parTrans" cxnId="{55DC9FCE-1589-4CC0-AFA2-6D0AAF361D0C}">
      <dgm:prSet/>
      <dgm:spPr/>
      <dgm:t>
        <a:bodyPr/>
        <a:lstStyle/>
        <a:p>
          <a:endParaRPr lang="en-US"/>
        </a:p>
      </dgm:t>
    </dgm:pt>
    <dgm:pt modelId="{B1E9711A-0641-4280-AE22-3F7DBFB133BC}" type="sibTrans" cxnId="{55DC9FCE-1589-4CC0-AFA2-6D0AAF361D0C}">
      <dgm:prSet/>
      <dgm:spPr/>
      <dgm:t>
        <a:bodyPr/>
        <a:lstStyle/>
        <a:p>
          <a:endParaRPr lang="en-US"/>
        </a:p>
      </dgm:t>
    </dgm:pt>
    <dgm:pt modelId="{BBA76760-BAE2-4151-A7EB-AED1E773C531}">
      <dgm:prSet/>
      <dgm:spPr/>
      <dgm:t>
        <a:bodyPr/>
        <a:lstStyle/>
        <a:p>
          <a:pPr>
            <a:lnSpc>
              <a:spcPct val="100000"/>
            </a:lnSpc>
            <a:defRPr b="1"/>
          </a:pPr>
          <a:r>
            <a:rPr lang="en-US"/>
            <a:t>The Software Development Life Cycle (SDLC)</a:t>
          </a:r>
        </a:p>
      </dgm:t>
    </dgm:pt>
    <dgm:pt modelId="{59ABF399-C121-4736-B0DD-F4282B0EA2D7}" type="parTrans" cxnId="{C7BAD6F7-594D-48A0-A678-011F7352667B}">
      <dgm:prSet/>
      <dgm:spPr/>
      <dgm:t>
        <a:bodyPr/>
        <a:lstStyle/>
        <a:p>
          <a:endParaRPr lang="en-US"/>
        </a:p>
      </dgm:t>
    </dgm:pt>
    <dgm:pt modelId="{C7046548-FB1E-4046-BE9C-43095DD0F686}" type="sibTrans" cxnId="{C7BAD6F7-594D-48A0-A678-011F7352667B}">
      <dgm:prSet/>
      <dgm:spPr/>
      <dgm:t>
        <a:bodyPr/>
        <a:lstStyle/>
        <a:p>
          <a:endParaRPr lang="en-US"/>
        </a:p>
      </dgm:t>
    </dgm:pt>
    <dgm:pt modelId="{9D2FAF28-E8DD-4EF0-90C1-C4663F6E055D}">
      <dgm:prSet/>
      <dgm:spPr/>
      <dgm:t>
        <a:bodyPr/>
        <a:lstStyle/>
        <a:p>
          <a:pPr>
            <a:lnSpc>
              <a:spcPct val="100000"/>
            </a:lnSpc>
            <a:defRPr b="1"/>
          </a:pPr>
          <a:r>
            <a:rPr lang="en-US"/>
            <a:t>Tools for managing software development</a:t>
          </a:r>
        </a:p>
      </dgm:t>
    </dgm:pt>
    <dgm:pt modelId="{07644B5A-BF9E-45E0-8F60-533924BE3155}" type="parTrans" cxnId="{A136C70E-039B-422C-A8D5-563D9C9BE592}">
      <dgm:prSet/>
      <dgm:spPr/>
      <dgm:t>
        <a:bodyPr/>
        <a:lstStyle/>
        <a:p>
          <a:endParaRPr lang="en-US"/>
        </a:p>
      </dgm:t>
    </dgm:pt>
    <dgm:pt modelId="{B0AE234B-7A08-4B2F-B518-1C8E20B69277}" type="sibTrans" cxnId="{A136C70E-039B-422C-A8D5-563D9C9BE592}">
      <dgm:prSet/>
      <dgm:spPr/>
      <dgm:t>
        <a:bodyPr/>
        <a:lstStyle/>
        <a:p>
          <a:endParaRPr lang="en-US"/>
        </a:p>
      </dgm:t>
    </dgm:pt>
    <dgm:pt modelId="{0C51E0F3-3839-4887-A087-1AE80BBFE5A7}">
      <dgm:prSet/>
      <dgm:spPr/>
      <dgm:t>
        <a:bodyPr/>
        <a:lstStyle/>
        <a:p>
          <a:pPr>
            <a:lnSpc>
              <a:spcPct val="100000"/>
            </a:lnSpc>
            <a:defRPr b="1"/>
          </a:pPr>
          <a:r>
            <a:rPr lang="en-US"/>
            <a:t>Management techniques for maintaining codebases</a:t>
          </a:r>
        </a:p>
      </dgm:t>
    </dgm:pt>
    <dgm:pt modelId="{33989B62-7DFD-4344-9F5B-B191E40880C8}" type="parTrans" cxnId="{75CE349E-0A38-4709-BC81-2666984BD2F0}">
      <dgm:prSet/>
      <dgm:spPr/>
      <dgm:t>
        <a:bodyPr/>
        <a:lstStyle/>
        <a:p>
          <a:endParaRPr lang="en-US"/>
        </a:p>
      </dgm:t>
    </dgm:pt>
    <dgm:pt modelId="{DE41B33B-E2A0-4FD9-9AE3-F33D855EC13A}" type="sibTrans" cxnId="{75CE349E-0A38-4709-BC81-2666984BD2F0}">
      <dgm:prSet/>
      <dgm:spPr/>
      <dgm:t>
        <a:bodyPr/>
        <a:lstStyle/>
        <a:p>
          <a:endParaRPr lang="en-US"/>
        </a:p>
      </dgm:t>
    </dgm:pt>
    <dgm:pt modelId="{6F126B90-2BC2-46E5-91FD-AAB2506EA61D}">
      <dgm:prSet/>
      <dgm:spPr/>
      <dgm:t>
        <a:bodyPr/>
        <a:lstStyle/>
        <a:p>
          <a:pPr>
            <a:lnSpc>
              <a:spcPct val="100000"/>
            </a:lnSpc>
            <a:defRPr b="1"/>
          </a:pPr>
          <a:r>
            <a:rPr lang="en-US"/>
            <a:t>Standards that apply to these topics</a:t>
          </a:r>
        </a:p>
      </dgm:t>
    </dgm:pt>
    <dgm:pt modelId="{D1FAD26F-FCF6-4EC8-AE35-8A1C9812FAC4}" type="parTrans" cxnId="{59BC9A5F-C521-461C-963B-6A5629FF6EB0}">
      <dgm:prSet/>
      <dgm:spPr/>
      <dgm:t>
        <a:bodyPr/>
        <a:lstStyle/>
        <a:p>
          <a:endParaRPr lang="en-US"/>
        </a:p>
      </dgm:t>
    </dgm:pt>
    <dgm:pt modelId="{3FC79E60-86B5-4786-90B8-B3F1344A5EE2}" type="sibTrans" cxnId="{59BC9A5F-C521-461C-963B-6A5629FF6EB0}">
      <dgm:prSet/>
      <dgm:spPr/>
      <dgm:t>
        <a:bodyPr/>
        <a:lstStyle/>
        <a:p>
          <a:endParaRPr lang="en-US"/>
        </a:p>
      </dgm:t>
    </dgm:pt>
    <dgm:pt modelId="{FF5C4248-D94A-4223-AD3A-EB963067F4CF}" type="pres">
      <dgm:prSet presAssocID="{8739B322-E67E-4066-B8D8-98E5ECB5939F}" presName="root" presStyleCnt="0">
        <dgm:presLayoutVars>
          <dgm:dir/>
          <dgm:resizeHandles val="exact"/>
        </dgm:presLayoutVars>
      </dgm:prSet>
      <dgm:spPr/>
    </dgm:pt>
    <dgm:pt modelId="{45BC1B1B-9F8A-4230-A7F5-276BB9865373}" type="pres">
      <dgm:prSet presAssocID="{B38A818C-BE69-4680-8568-D77FAAE4F994}" presName="compNode" presStyleCnt="0"/>
      <dgm:spPr/>
    </dgm:pt>
    <dgm:pt modelId="{1A6C8065-F90A-47EC-80A8-EFFAE1977C37}" type="pres">
      <dgm:prSet presAssocID="{B38A818C-BE69-4680-8568-D77FAAE4F9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FF089CC-7D71-4ACF-8261-A81CFF953298}" type="pres">
      <dgm:prSet presAssocID="{B38A818C-BE69-4680-8568-D77FAAE4F994}" presName="iconSpace" presStyleCnt="0"/>
      <dgm:spPr/>
    </dgm:pt>
    <dgm:pt modelId="{AE2C1CCD-B960-4788-A0FF-93236632C200}" type="pres">
      <dgm:prSet presAssocID="{B38A818C-BE69-4680-8568-D77FAAE4F994}" presName="parTx" presStyleLbl="revTx" presStyleIdx="0" presStyleCnt="10">
        <dgm:presLayoutVars>
          <dgm:chMax val="0"/>
          <dgm:chPref val="0"/>
        </dgm:presLayoutVars>
      </dgm:prSet>
      <dgm:spPr/>
    </dgm:pt>
    <dgm:pt modelId="{562B1B47-2203-47DB-AB9F-00DC14B69D15}" type="pres">
      <dgm:prSet presAssocID="{B38A818C-BE69-4680-8568-D77FAAE4F994}" presName="txSpace" presStyleCnt="0"/>
      <dgm:spPr/>
    </dgm:pt>
    <dgm:pt modelId="{E5CBEC25-A1C8-4EFB-8B46-F8B173D50FED}" type="pres">
      <dgm:prSet presAssocID="{B38A818C-BE69-4680-8568-D77FAAE4F994}" presName="desTx" presStyleLbl="revTx" presStyleIdx="1" presStyleCnt="10">
        <dgm:presLayoutVars/>
      </dgm:prSet>
      <dgm:spPr/>
    </dgm:pt>
    <dgm:pt modelId="{289F4B36-7C81-4543-AA80-B31124D5431E}" type="pres">
      <dgm:prSet presAssocID="{A73C9E21-AD56-41B2-A555-B0E1A98AEA81}" presName="sibTrans" presStyleCnt="0"/>
      <dgm:spPr/>
    </dgm:pt>
    <dgm:pt modelId="{EE22D215-0079-4943-9F01-DB7C060985E8}" type="pres">
      <dgm:prSet presAssocID="{BBA76760-BAE2-4151-A7EB-AED1E773C531}" presName="compNode" presStyleCnt="0"/>
      <dgm:spPr/>
    </dgm:pt>
    <dgm:pt modelId="{1CBE5B49-CA5F-47D7-8052-E415673E3D52}" type="pres">
      <dgm:prSet presAssocID="{BBA76760-BAE2-4151-A7EB-AED1E773C5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379B5C6-E12F-4B71-A9A7-4F0026596648}" type="pres">
      <dgm:prSet presAssocID="{BBA76760-BAE2-4151-A7EB-AED1E773C531}" presName="iconSpace" presStyleCnt="0"/>
      <dgm:spPr/>
    </dgm:pt>
    <dgm:pt modelId="{4D7302F8-622A-4E53-8065-7F36D793E55A}" type="pres">
      <dgm:prSet presAssocID="{BBA76760-BAE2-4151-A7EB-AED1E773C531}" presName="parTx" presStyleLbl="revTx" presStyleIdx="2" presStyleCnt="10">
        <dgm:presLayoutVars>
          <dgm:chMax val="0"/>
          <dgm:chPref val="0"/>
        </dgm:presLayoutVars>
      </dgm:prSet>
      <dgm:spPr/>
    </dgm:pt>
    <dgm:pt modelId="{9E45C39E-9844-4E65-A93C-BEE554F1432F}" type="pres">
      <dgm:prSet presAssocID="{BBA76760-BAE2-4151-A7EB-AED1E773C531}" presName="txSpace" presStyleCnt="0"/>
      <dgm:spPr/>
    </dgm:pt>
    <dgm:pt modelId="{79730C64-E569-4E59-9AC3-8E4C7028E7BC}" type="pres">
      <dgm:prSet presAssocID="{BBA76760-BAE2-4151-A7EB-AED1E773C531}" presName="desTx" presStyleLbl="revTx" presStyleIdx="3" presStyleCnt="10">
        <dgm:presLayoutVars/>
      </dgm:prSet>
      <dgm:spPr/>
    </dgm:pt>
    <dgm:pt modelId="{0D54B647-D515-4AFB-9F1B-CA91FD94114C}" type="pres">
      <dgm:prSet presAssocID="{C7046548-FB1E-4046-BE9C-43095DD0F686}" presName="sibTrans" presStyleCnt="0"/>
      <dgm:spPr/>
    </dgm:pt>
    <dgm:pt modelId="{7BD61A06-DDDE-4F44-A974-39185417021B}" type="pres">
      <dgm:prSet presAssocID="{9D2FAF28-E8DD-4EF0-90C1-C4663F6E055D}" presName="compNode" presStyleCnt="0"/>
      <dgm:spPr/>
    </dgm:pt>
    <dgm:pt modelId="{BA00B789-5DF9-4939-BB6A-887B0BD82E65}" type="pres">
      <dgm:prSet presAssocID="{9D2FAF28-E8DD-4EF0-90C1-C4663F6E05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94F65AA3-6E8F-4199-80B4-42AD9A5D64E7}" type="pres">
      <dgm:prSet presAssocID="{9D2FAF28-E8DD-4EF0-90C1-C4663F6E055D}" presName="iconSpace" presStyleCnt="0"/>
      <dgm:spPr/>
    </dgm:pt>
    <dgm:pt modelId="{0BDF1C2A-3928-45A4-8B28-406706CD3E02}" type="pres">
      <dgm:prSet presAssocID="{9D2FAF28-E8DD-4EF0-90C1-C4663F6E055D}" presName="parTx" presStyleLbl="revTx" presStyleIdx="4" presStyleCnt="10">
        <dgm:presLayoutVars>
          <dgm:chMax val="0"/>
          <dgm:chPref val="0"/>
        </dgm:presLayoutVars>
      </dgm:prSet>
      <dgm:spPr/>
    </dgm:pt>
    <dgm:pt modelId="{A3BFEEFE-9009-442A-BD3A-9175DFCB1E25}" type="pres">
      <dgm:prSet presAssocID="{9D2FAF28-E8DD-4EF0-90C1-C4663F6E055D}" presName="txSpace" presStyleCnt="0"/>
      <dgm:spPr/>
    </dgm:pt>
    <dgm:pt modelId="{39C5E7EF-B779-4FC8-B3F1-B28B79D9FE88}" type="pres">
      <dgm:prSet presAssocID="{9D2FAF28-E8DD-4EF0-90C1-C4663F6E055D}" presName="desTx" presStyleLbl="revTx" presStyleIdx="5" presStyleCnt="10">
        <dgm:presLayoutVars/>
      </dgm:prSet>
      <dgm:spPr/>
    </dgm:pt>
    <dgm:pt modelId="{8B2E17B4-2CB3-4355-8020-3B15F3A4F107}" type="pres">
      <dgm:prSet presAssocID="{B0AE234B-7A08-4B2F-B518-1C8E20B69277}" presName="sibTrans" presStyleCnt="0"/>
      <dgm:spPr/>
    </dgm:pt>
    <dgm:pt modelId="{EC34F6BC-B1C3-4E5D-8525-01142ED23B64}" type="pres">
      <dgm:prSet presAssocID="{0C51E0F3-3839-4887-A087-1AE80BBFE5A7}" presName="compNode" presStyleCnt="0"/>
      <dgm:spPr/>
    </dgm:pt>
    <dgm:pt modelId="{E1961413-ECD9-47AA-85D4-979E6687C83C}" type="pres">
      <dgm:prSet presAssocID="{0C51E0F3-3839-4887-A087-1AE80BBFE5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0DAD0D8-0527-4C1C-9082-39770AB2B056}" type="pres">
      <dgm:prSet presAssocID="{0C51E0F3-3839-4887-A087-1AE80BBFE5A7}" presName="iconSpace" presStyleCnt="0"/>
      <dgm:spPr/>
    </dgm:pt>
    <dgm:pt modelId="{80ECCF64-EF0B-4854-8AA6-FCEC3346DE34}" type="pres">
      <dgm:prSet presAssocID="{0C51E0F3-3839-4887-A087-1AE80BBFE5A7}" presName="parTx" presStyleLbl="revTx" presStyleIdx="6" presStyleCnt="10">
        <dgm:presLayoutVars>
          <dgm:chMax val="0"/>
          <dgm:chPref val="0"/>
        </dgm:presLayoutVars>
      </dgm:prSet>
      <dgm:spPr/>
    </dgm:pt>
    <dgm:pt modelId="{D54BC593-16BF-4045-899C-BFA1AEC28A4E}" type="pres">
      <dgm:prSet presAssocID="{0C51E0F3-3839-4887-A087-1AE80BBFE5A7}" presName="txSpace" presStyleCnt="0"/>
      <dgm:spPr/>
    </dgm:pt>
    <dgm:pt modelId="{FDFCFB87-4884-4C29-9C88-A3577569DB91}" type="pres">
      <dgm:prSet presAssocID="{0C51E0F3-3839-4887-A087-1AE80BBFE5A7}" presName="desTx" presStyleLbl="revTx" presStyleIdx="7" presStyleCnt="10">
        <dgm:presLayoutVars/>
      </dgm:prSet>
      <dgm:spPr/>
    </dgm:pt>
    <dgm:pt modelId="{BC0D4F2E-BB48-459F-A93D-DF0A74C93DC9}" type="pres">
      <dgm:prSet presAssocID="{DE41B33B-E2A0-4FD9-9AE3-F33D855EC13A}" presName="sibTrans" presStyleCnt="0"/>
      <dgm:spPr/>
    </dgm:pt>
    <dgm:pt modelId="{1FECB063-E4B1-4BD4-8670-6E1121F44DD9}" type="pres">
      <dgm:prSet presAssocID="{6F126B90-2BC2-46E5-91FD-AAB2506EA61D}" presName="compNode" presStyleCnt="0"/>
      <dgm:spPr/>
    </dgm:pt>
    <dgm:pt modelId="{35894F46-384F-4674-BD9D-C5A73D2B2F41}" type="pres">
      <dgm:prSet presAssocID="{6F126B90-2BC2-46E5-91FD-AAB2506EA6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F99981A-0A57-4913-8D78-E7A9B6E1BF4B}" type="pres">
      <dgm:prSet presAssocID="{6F126B90-2BC2-46E5-91FD-AAB2506EA61D}" presName="iconSpace" presStyleCnt="0"/>
      <dgm:spPr/>
    </dgm:pt>
    <dgm:pt modelId="{ACAE6AE1-7F71-40DA-9DD9-B1CB30B78DC5}" type="pres">
      <dgm:prSet presAssocID="{6F126B90-2BC2-46E5-91FD-AAB2506EA61D}" presName="parTx" presStyleLbl="revTx" presStyleIdx="8" presStyleCnt="10">
        <dgm:presLayoutVars>
          <dgm:chMax val="0"/>
          <dgm:chPref val="0"/>
        </dgm:presLayoutVars>
      </dgm:prSet>
      <dgm:spPr/>
    </dgm:pt>
    <dgm:pt modelId="{C5A58541-322E-4C4B-A13A-72518AFFD838}" type="pres">
      <dgm:prSet presAssocID="{6F126B90-2BC2-46E5-91FD-AAB2506EA61D}" presName="txSpace" presStyleCnt="0"/>
      <dgm:spPr/>
    </dgm:pt>
    <dgm:pt modelId="{BD431641-2E4B-44C2-82DB-C5CC5B1B29B2}" type="pres">
      <dgm:prSet presAssocID="{6F126B90-2BC2-46E5-91FD-AAB2506EA61D}" presName="desTx" presStyleLbl="revTx" presStyleIdx="9" presStyleCnt="10">
        <dgm:presLayoutVars/>
      </dgm:prSet>
      <dgm:spPr/>
    </dgm:pt>
  </dgm:ptLst>
  <dgm:cxnLst>
    <dgm:cxn modelId="{556D3601-584D-E645-9250-B38F861FF378}" type="presOf" srcId="{8739B322-E67E-4066-B8D8-98E5ECB5939F}" destId="{FF5C4248-D94A-4223-AD3A-EB963067F4CF}" srcOrd="0" destOrd="0" presId="urn:microsoft.com/office/officeart/2018/2/layout/IconLabelDescriptionList"/>
    <dgm:cxn modelId="{A136C70E-039B-422C-A8D5-563D9C9BE592}" srcId="{8739B322-E67E-4066-B8D8-98E5ECB5939F}" destId="{9D2FAF28-E8DD-4EF0-90C1-C4663F6E055D}" srcOrd="2" destOrd="0" parTransId="{07644B5A-BF9E-45E0-8F60-533924BE3155}" sibTransId="{B0AE234B-7A08-4B2F-B518-1C8E20B69277}"/>
    <dgm:cxn modelId="{E17AC20F-A752-304F-B20A-F1A7D1B9C141}" type="presOf" srcId="{0C51E0F3-3839-4887-A087-1AE80BBFE5A7}" destId="{80ECCF64-EF0B-4854-8AA6-FCEC3346DE34}" srcOrd="0" destOrd="0" presId="urn:microsoft.com/office/officeart/2018/2/layout/IconLabelDescriptionList"/>
    <dgm:cxn modelId="{8007B837-402B-BF41-8346-225367D71F32}" type="presOf" srcId="{9D2FAF28-E8DD-4EF0-90C1-C4663F6E055D}" destId="{0BDF1C2A-3928-45A4-8B28-406706CD3E02}" srcOrd="0" destOrd="0" presId="urn:microsoft.com/office/officeart/2018/2/layout/IconLabelDescriptionList"/>
    <dgm:cxn modelId="{59BC9A5F-C521-461C-963B-6A5629FF6EB0}" srcId="{8739B322-E67E-4066-B8D8-98E5ECB5939F}" destId="{6F126B90-2BC2-46E5-91FD-AAB2506EA61D}" srcOrd="4" destOrd="0" parTransId="{D1FAD26F-FCF6-4EC8-AE35-8A1C9812FAC4}" sibTransId="{3FC79E60-86B5-4786-90B8-B3F1344A5EE2}"/>
    <dgm:cxn modelId="{98A0056A-9411-7A45-A926-D7B1EE9C19CB}" type="presOf" srcId="{BBA76760-BAE2-4151-A7EB-AED1E773C531}" destId="{4D7302F8-622A-4E53-8065-7F36D793E55A}" srcOrd="0" destOrd="0" presId="urn:microsoft.com/office/officeart/2018/2/layout/IconLabelDescriptionList"/>
    <dgm:cxn modelId="{DB52B86D-C988-D94D-8E62-6BE5663CFE3E}" type="presOf" srcId="{6F126B90-2BC2-46E5-91FD-AAB2506EA61D}" destId="{ACAE6AE1-7F71-40DA-9DD9-B1CB30B78DC5}" srcOrd="0" destOrd="0" presId="urn:microsoft.com/office/officeart/2018/2/layout/IconLabelDescriptionList"/>
    <dgm:cxn modelId="{75CE349E-0A38-4709-BC81-2666984BD2F0}" srcId="{8739B322-E67E-4066-B8D8-98E5ECB5939F}" destId="{0C51E0F3-3839-4887-A087-1AE80BBFE5A7}" srcOrd="3" destOrd="0" parTransId="{33989B62-7DFD-4344-9F5B-B191E40880C8}" sibTransId="{DE41B33B-E2A0-4FD9-9AE3-F33D855EC13A}"/>
    <dgm:cxn modelId="{55DC9FCE-1589-4CC0-AFA2-6D0AAF361D0C}" srcId="{B38A818C-BE69-4680-8568-D77FAAE4F994}" destId="{04F338ED-AD7B-4E43-8CC3-723F7C45A4C1}" srcOrd="1" destOrd="0" parTransId="{C1485144-5A31-49E0-82A5-01AA97E55FEC}" sibTransId="{B1E9711A-0641-4280-AE22-3F7DBFB133BC}"/>
    <dgm:cxn modelId="{5849E0D9-DF17-4D93-A056-57309B19CBCB}" srcId="{8739B322-E67E-4066-B8D8-98E5ECB5939F}" destId="{B38A818C-BE69-4680-8568-D77FAAE4F994}" srcOrd="0" destOrd="0" parTransId="{147DF624-0ABC-4F05-9B50-ADF9D49FE4B7}" sibTransId="{A73C9E21-AD56-41B2-A555-B0E1A98AEA81}"/>
    <dgm:cxn modelId="{148AA1DF-2721-48C3-B704-9F89F43F7B11}" srcId="{B38A818C-BE69-4680-8568-D77FAAE4F994}" destId="{FFC1E4E3-0FDA-40DD-B13B-E16BAE47976D}" srcOrd="0" destOrd="0" parTransId="{B2CB6CD7-58C1-4E35-9C78-A7C19BCDE71B}" sibTransId="{339BBAC5-BBDF-4B47-9C9F-77EA4F49B94A}"/>
    <dgm:cxn modelId="{CA85C9EF-157E-9F49-A029-92795E9F1B5F}" type="presOf" srcId="{FFC1E4E3-0FDA-40DD-B13B-E16BAE47976D}" destId="{E5CBEC25-A1C8-4EFB-8B46-F8B173D50FED}" srcOrd="0" destOrd="0" presId="urn:microsoft.com/office/officeart/2018/2/layout/IconLabelDescriptionList"/>
    <dgm:cxn modelId="{C0C035F2-0FA1-0244-B92F-78FE13F05DF1}" type="presOf" srcId="{B38A818C-BE69-4680-8568-D77FAAE4F994}" destId="{AE2C1CCD-B960-4788-A0FF-93236632C200}" srcOrd="0" destOrd="0" presId="urn:microsoft.com/office/officeart/2018/2/layout/IconLabelDescriptionList"/>
    <dgm:cxn modelId="{DB85A3F7-8994-4A48-9C82-7AC66454FDA2}" type="presOf" srcId="{04F338ED-AD7B-4E43-8CC3-723F7C45A4C1}" destId="{E5CBEC25-A1C8-4EFB-8B46-F8B173D50FED}" srcOrd="0" destOrd="1" presId="urn:microsoft.com/office/officeart/2018/2/layout/IconLabelDescriptionList"/>
    <dgm:cxn modelId="{C7BAD6F7-594D-48A0-A678-011F7352667B}" srcId="{8739B322-E67E-4066-B8D8-98E5ECB5939F}" destId="{BBA76760-BAE2-4151-A7EB-AED1E773C531}" srcOrd="1" destOrd="0" parTransId="{59ABF399-C121-4736-B0DD-F4282B0EA2D7}" sibTransId="{C7046548-FB1E-4046-BE9C-43095DD0F686}"/>
    <dgm:cxn modelId="{A6FED303-EF60-8340-99C0-001AADABEEC7}" type="presParOf" srcId="{FF5C4248-D94A-4223-AD3A-EB963067F4CF}" destId="{45BC1B1B-9F8A-4230-A7F5-276BB9865373}" srcOrd="0" destOrd="0" presId="urn:microsoft.com/office/officeart/2018/2/layout/IconLabelDescriptionList"/>
    <dgm:cxn modelId="{E5089219-13CE-DB43-827C-69716934D07B}" type="presParOf" srcId="{45BC1B1B-9F8A-4230-A7F5-276BB9865373}" destId="{1A6C8065-F90A-47EC-80A8-EFFAE1977C37}" srcOrd="0" destOrd="0" presId="urn:microsoft.com/office/officeart/2018/2/layout/IconLabelDescriptionList"/>
    <dgm:cxn modelId="{B1CC87A0-B095-FE40-A84C-A580C1F85122}" type="presParOf" srcId="{45BC1B1B-9F8A-4230-A7F5-276BB9865373}" destId="{6FF089CC-7D71-4ACF-8261-A81CFF953298}" srcOrd="1" destOrd="0" presId="urn:microsoft.com/office/officeart/2018/2/layout/IconLabelDescriptionList"/>
    <dgm:cxn modelId="{B7D317A7-AFEC-2F49-8E1B-D5EF6A54D71C}" type="presParOf" srcId="{45BC1B1B-9F8A-4230-A7F5-276BB9865373}" destId="{AE2C1CCD-B960-4788-A0FF-93236632C200}" srcOrd="2" destOrd="0" presId="urn:microsoft.com/office/officeart/2018/2/layout/IconLabelDescriptionList"/>
    <dgm:cxn modelId="{2A83D67B-F154-3A4D-803F-5A4DC9C3A9CB}" type="presParOf" srcId="{45BC1B1B-9F8A-4230-A7F5-276BB9865373}" destId="{562B1B47-2203-47DB-AB9F-00DC14B69D15}" srcOrd="3" destOrd="0" presId="urn:microsoft.com/office/officeart/2018/2/layout/IconLabelDescriptionList"/>
    <dgm:cxn modelId="{77A74D0E-385B-7F47-9037-F62479CFDAAC}" type="presParOf" srcId="{45BC1B1B-9F8A-4230-A7F5-276BB9865373}" destId="{E5CBEC25-A1C8-4EFB-8B46-F8B173D50FED}" srcOrd="4" destOrd="0" presId="urn:microsoft.com/office/officeart/2018/2/layout/IconLabelDescriptionList"/>
    <dgm:cxn modelId="{A592E5AB-BAE8-0948-AD26-8520BB68CA77}" type="presParOf" srcId="{FF5C4248-D94A-4223-AD3A-EB963067F4CF}" destId="{289F4B36-7C81-4543-AA80-B31124D5431E}" srcOrd="1" destOrd="0" presId="urn:microsoft.com/office/officeart/2018/2/layout/IconLabelDescriptionList"/>
    <dgm:cxn modelId="{893B0361-E63D-2742-8436-B02F0AAEB682}" type="presParOf" srcId="{FF5C4248-D94A-4223-AD3A-EB963067F4CF}" destId="{EE22D215-0079-4943-9F01-DB7C060985E8}" srcOrd="2" destOrd="0" presId="urn:microsoft.com/office/officeart/2018/2/layout/IconLabelDescriptionList"/>
    <dgm:cxn modelId="{F2A8928F-CE0A-3A45-9C23-33722537F44D}" type="presParOf" srcId="{EE22D215-0079-4943-9F01-DB7C060985E8}" destId="{1CBE5B49-CA5F-47D7-8052-E415673E3D52}" srcOrd="0" destOrd="0" presId="urn:microsoft.com/office/officeart/2018/2/layout/IconLabelDescriptionList"/>
    <dgm:cxn modelId="{878DABBF-8019-AA4B-8B63-0246007F8548}" type="presParOf" srcId="{EE22D215-0079-4943-9F01-DB7C060985E8}" destId="{D379B5C6-E12F-4B71-A9A7-4F0026596648}" srcOrd="1" destOrd="0" presId="urn:microsoft.com/office/officeart/2018/2/layout/IconLabelDescriptionList"/>
    <dgm:cxn modelId="{1BC1E607-B816-8648-8B0E-D7E7A31F3E18}" type="presParOf" srcId="{EE22D215-0079-4943-9F01-DB7C060985E8}" destId="{4D7302F8-622A-4E53-8065-7F36D793E55A}" srcOrd="2" destOrd="0" presId="urn:microsoft.com/office/officeart/2018/2/layout/IconLabelDescriptionList"/>
    <dgm:cxn modelId="{6FC5BC2B-8C93-EB4A-9145-3D33CC51354C}" type="presParOf" srcId="{EE22D215-0079-4943-9F01-DB7C060985E8}" destId="{9E45C39E-9844-4E65-A93C-BEE554F1432F}" srcOrd="3" destOrd="0" presId="urn:microsoft.com/office/officeart/2018/2/layout/IconLabelDescriptionList"/>
    <dgm:cxn modelId="{5048B079-3BDC-6E41-9908-92D78D612614}" type="presParOf" srcId="{EE22D215-0079-4943-9F01-DB7C060985E8}" destId="{79730C64-E569-4E59-9AC3-8E4C7028E7BC}" srcOrd="4" destOrd="0" presId="urn:microsoft.com/office/officeart/2018/2/layout/IconLabelDescriptionList"/>
    <dgm:cxn modelId="{9AE72077-2A83-1C41-A1F0-BAC4304A85F1}" type="presParOf" srcId="{FF5C4248-D94A-4223-AD3A-EB963067F4CF}" destId="{0D54B647-D515-4AFB-9F1B-CA91FD94114C}" srcOrd="3" destOrd="0" presId="urn:microsoft.com/office/officeart/2018/2/layout/IconLabelDescriptionList"/>
    <dgm:cxn modelId="{A3AC8D0C-9A01-EC48-99D2-3D98E8276AA5}" type="presParOf" srcId="{FF5C4248-D94A-4223-AD3A-EB963067F4CF}" destId="{7BD61A06-DDDE-4F44-A974-39185417021B}" srcOrd="4" destOrd="0" presId="urn:microsoft.com/office/officeart/2018/2/layout/IconLabelDescriptionList"/>
    <dgm:cxn modelId="{00F1D780-9D8B-DF43-B789-66BC186193C5}" type="presParOf" srcId="{7BD61A06-DDDE-4F44-A974-39185417021B}" destId="{BA00B789-5DF9-4939-BB6A-887B0BD82E65}" srcOrd="0" destOrd="0" presId="urn:microsoft.com/office/officeart/2018/2/layout/IconLabelDescriptionList"/>
    <dgm:cxn modelId="{B8F99F04-9A83-A646-8725-AFF79E4E96A6}" type="presParOf" srcId="{7BD61A06-DDDE-4F44-A974-39185417021B}" destId="{94F65AA3-6E8F-4199-80B4-42AD9A5D64E7}" srcOrd="1" destOrd="0" presId="urn:microsoft.com/office/officeart/2018/2/layout/IconLabelDescriptionList"/>
    <dgm:cxn modelId="{174766D1-F996-CC49-BBDC-02E6E172C4AB}" type="presParOf" srcId="{7BD61A06-DDDE-4F44-A974-39185417021B}" destId="{0BDF1C2A-3928-45A4-8B28-406706CD3E02}" srcOrd="2" destOrd="0" presId="urn:microsoft.com/office/officeart/2018/2/layout/IconLabelDescriptionList"/>
    <dgm:cxn modelId="{0731E823-B3B0-7A4D-B435-2E92D251B2A3}" type="presParOf" srcId="{7BD61A06-DDDE-4F44-A974-39185417021B}" destId="{A3BFEEFE-9009-442A-BD3A-9175DFCB1E25}" srcOrd="3" destOrd="0" presId="urn:microsoft.com/office/officeart/2018/2/layout/IconLabelDescriptionList"/>
    <dgm:cxn modelId="{1FD040D7-9687-334E-BA81-CAD33298B571}" type="presParOf" srcId="{7BD61A06-DDDE-4F44-A974-39185417021B}" destId="{39C5E7EF-B779-4FC8-B3F1-B28B79D9FE88}" srcOrd="4" destOrd="0" presId="urn:microsoft.com/office/officeart/2018/2/layout/IconLabelDescriptionList"/>
    <dgm:cxn modelId="{4811AAF3-EA57-BF4A-910A-8771644D2EEE}" type="presParOf" srcId="{FF5C4248-D94A-4223-AD3A-EB963067F4CF}" destId="{8B2E17B4-2CB3-4355-8020-3B15F3A4F107}" srcOrd="5" destOrd="0" presId="urn:microsoft.com/office/officeart/2018/2/layout/IconLabelDescriptionList"/>
    <dgm:cxn modelId="{9C79162E-A592-8149-B02F-0990E51F87F0}" type="presParOf" srcId="{FF5C4248-D94A-4223-AD3A-EB963067F4CF}" destId="{EC34F6BC-B1C3-4E5D-8525-01142ED23B64}" srcOrd="6" destOrd="0" presId="urn:microsoft.com/office/officeart/2018/2/layout/IconLabelDescriptionList"/>
    <dgm:cxn modelId="{A4284CF6-CAE9-C84F-BB12-D68ABA92CED7}" type="presParOf" srcId="{EC34F6BC-B1C3-4E5D-8525-01142ED23B64}" destId="{E1961413-ECD9-47AA-85D4-979E6687C83C}" srcOrd="0" destOrd="0" presId="urn:microsoft.com/office/officeart/2018/2/layout/IconLabelDescriptionList"/>
    <dgm:cxn modelId="{80F522E6-272E-F749-84BA-01B7F55688CE}" type="presParOf" srcId="{EC34F6BC-B1C3-4E5D-8525-01142ED23B64}" destId="{10DAD0D8-0527-4C1C-9082-39770AB2B056}" srcOrd="1" destOrd="0" presId="urn:microsoft.com/office/officeart/2018/2/layout/IconLabelDescriptionList"/>
    <dgm:cxn modelId="{71E996B9-6084-7E40-ADF3-8BCD4D000341}" type="presParOf" srcId="{EC34F6BC-B1C3-4E5D-8525-01142ED23B64}" destId="{80ECCF64-EF0B-4854-8AA6-FCEC3346DE34}" srcOrd="2" destOrd="0" presId="urn:microsoft.com/office/officeart/2018/2/layout/IconLabelDescriptionList"/>
    <dgm:cxn modelId="{C8D2870B-2F15-454E-A9F4-ED30FB818000}" type="presParOf" srcId="{EC34F6BC-B1C3-4E5D-8525-01142ED23B64}" destId="{D54BC593-16BF-4045-899C-BFA1AEC28A4E}" srcOrd="3" destOrd="0" presId="urn:microsoft.com/office/officeart/2018/2/layout/IconLabelDescriptionList"/>
    <dgm:cxn modelId="{310CB04A-CC45-8D41-9FCD-FB3F1E0D349C}" type="presParOf" srcId="{EC34F6BC-B1C3-4E5D-8525-01142ED23B64}" destId="{FDFCFB87-4884-4C29-9C88-A3577569DB91}" srcOrd="4" destOrd="0" presId="urn:microsoft.com/office/officeart/2018/2/layout/IconLabelDescriptionList"/>
    <dgm:cxn modelId="{AAA8647D-56A7-D647-9E88-BE8AC710DA07}" type="presParOf" srcId="{FF5C4248-D94A-4223-AD3A-EB963067F4CF}" destId="{BC0D4F2E-BB48-459F-A93D-DF0A74C93DC9}" srcOrd="7" destOrd="0" presId="urn:microsoft.com/office/officeart/2018/2/layout/IconLabelDescriptionList"/>
    <dgm:cxn modelId="{1FB3DBD7-7FE6-C44C-B5F8-888047EE414E}" type="presParOf" srcId="{FF5C4248-D94A-4223-AD3A-EB963067F4CF}" destId="{1FECB063-E4B1-4BD4-8670-6E1121F44DD9}" srcOrd="8" destOrd="0" presId="urn:microsoft.com/office/officeart/2018/2/layout/IconLabelDescriptionList"/>
    <dgm:cxn modelId="{57CF581E-5B61-E94F-8F7E-79F39EEE0DAF}" type="presParOf" srcId="{1FECB063-E4B1-4BD4-8670-6E1121F44DD9}" destId="{35894F46-384F-4674-BD9D-C5A73D2B2F41}" srcOrd="0" destOrd="0" presId="urn:microsoft.com/office/officeart/2018/2/layout/IconLabelDescriptionList"/>
    <dgm:cxn modelId="{CC8386C7-86D1-E945-93BE-7C9B54FB34AE}" type="presParOf" srcId="{1FECB063-E4B1-4BD4-8670-6E1121F44DD9}" destId="{4F99981A-0A57-4913-8D78-E7A9B6E1BF4B}" srcOrd="1" destOrd="0" presId="urn:microsoft.com/office/officeart/2018/2/layout/IconLabelDescriptionList"/>
    <dgm:cxn modelId="{2E9B8AAA-3BD8-6246-8D00-2B35A291B3DF}" type="presParOf" srcId="{1FECB063-E4B1-4BD4-8670-6E1121F44DD9}" destId="{ACAE6AE1-7F71-40DA-9DD9-B1CB30B78DC5}" srcOrd="2" destOrd="0" presId="urn:microsoft.com/office/officeart/2018/2/layout/IconLabelDescriptionList"/>
    <dgm:cxn modelId="{5A78AEF8-74F5-3A43-A069-886B4BA1C359}" type="presParOf" srcId="{1FECB063-E4B1-4BD4-8670-6E1121F44DD9}" destId="{C5A58541-322E-4C4B-A13A-72518AFFD838}" srcOrd="3" destOrd="0" presId="urn:microsoft.com/office/officeart/2018/2/layout/IconLabelDescriptionList"/>
    <dgm:cxn modelId="{F6C84BD0-B98D-A44A-A27F-92970B78C903}" type="presParOf" srcId="{1FECB063-E4B1-4BD4-8670-6E1121F44DD9}" destId="{BD431641-2E4B-44C2-82DB-C5CC5B1B29B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E877-4B2E-461D-A68F-F6F6CBE13BC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00D5354-807A-45C4-AD21-53E23748D47C}">
      <dgm:prSet/>
      <dgm:spPr/>
      <dgm:t>
        <a:bodyPr/>
        <a:lstStyle/>
        <a:p>
          <a:r>
            <a:rPr lang="en-US"/>
            <a:t>Windows</a:t>
          </a:r>
        </a:p>
      </dgm:t>
    </dgm:pt>
    <dgm:pt modelId="{2B52B676-DB2F-4376-A714-593472459810}" type="parTrans" cxnId="{B192A32A-DC44-4944-9064-901F38BAB8A8}">
      <dgm:prSet/>
      <dgm:spPr/>
      <dgm:t>
        <a:bodyPr/>
        <a:lstStyle/>
        <a:p>
          <a:endParaRPr lang="en-US"/>
        </a:p>
      </dgm:t>
    </dgm:pt>
    <dgm:pt modelId="{95994BD7-208E-493F-B570-1EC4D4EBAC60}" type="sibTrans" cxnId="{B192A32A-DC44-4944-9064-901F38BAB8A8}">
      <dgm:prSet/>
      <dgm:spPr/>
      <dgm:t>
        <a:bodyPr/>
        <a:lstStyle/>
        <a:p>
          <a:endParaRPr lang="en-US"/>
        </a:p>
      </dgm:t>
    </dgm:pt>
    <dgm:pt modelId="{AF6E83D6-CC9F-4249-9489-3BEFAC72A82C}">
      <dgm:prSet/>
      <dgm:spPr/>
      <dgm:t>
        <a:bodyPr/>
        <a:lstStyle/>
        <a:p>
          <a:r>
            <a:rPr lang="en-US"/>
            <a:t>10</a:t>
          </a:r>
        </a:p>
      </dgm:t>
    </dgm:pt>
    <dgm:pt modelId="{47E5C7FE-57AB-4940-8364-371D79F43538}" type="parTrans" cxnId="{38A2C185-6427-49C1-893C-11EC67E4F56F}">
      <dgm:prSet/>
      <dgm:spPr/>
      <dgm:t>
        <a:bodyPr/>
        <a:lstStyle/>
        <a:p>
          <a:endParaRPr lang="en-US"/>
        </a:p>
      </dgm:t>
    </dgm:pt>
    <dgm:pt modelId="{EFE31A76-9549-474B-8FCF-99DAB56CF73A}" type="sibTrans" cxnId="{38A2C185-6427-49C1-893C-11EC67E4F56F}">
      <dgm:prSet/>
      <dgm:spPr/>
      <dgm:t>
        <a:bodyPr/>
        <a:lstStyle/>
        <a:p>
          <a:endParaRPr lang="en-US"/>
        </a:p>
      </dgm:t>
    </dgm:pt>
    <dgm:pt modelId="{5919E948-10AD-4105-AF0C-7F875B465DFC}">
      <dgm:prSet/>
      <dgm:spPr/>
      <dgm:t>
        <a:bodyPr/>
        <a:lstStyle/>
        <a:p>
          <a:r>
            <a:rPr lang="en-US"/>
            <a:t>11</a:t>
          </a:r>
        </a:p>
      </dgm:t>
    </dgm:pt>
    <dgm:pt modelId="{18DBDC5A-0324-437A-810A-824EBAB9B932}" type="parTrans" cxnId="{03FDCE2F-3DB3-4944-845F-9507144C4F7F}">
      <dgm:prSet/>
      <dgm:spPr/>
      <dgm:t>
        <a:bodyPr/>
        <a:lstStyle/>
        <a:p>
          <a:endParaRPr lang="en-US"/>
        </a:p>
      </dgm:t>
    </dgm:pt>
    <dgm:pt modelId="{812E8D32-BDCD-4248-9BEB-40A1FA699C6C}" type="sibTrans" cxnId="{03FDCE2F-3DB3-4944-845F-9507144C4F7F}">
      <dgm:prSet/>
      <dgm:spPr/>
      <dgm:t>
        <a:bodyPr/>
        <a:lstStyle/>
        <a:p>
          <a:endParaRPr lang="en-US"/>
        </a:p>
      </dgm:t>
    </dgm:pt>
    <dgm:pt modelId="{1A190710-85E0-4E0F-B74C-C4B028D3227A}">
      <dgm:prSet/>
      <dgm:spPr/>
      <dgm:t>
        <a:bodyPr/>
        <a:lstStyle/>
        <a:p>
          <a:r>
            <a:rPr lang="en-US"/>
            <a:t>Embedded</a:t>
          </a:r>
        </a:p>
      </dgm:t>
    </dgm:pt>
    <dgm:pt modelId="{19346CA1-2DC5-48F1-9032-74A2B7C988EB}" type="parTrans" cxnId="{211E972A-94F5-4AE6-8AEF-7F66D1E1A821}">
      <dgm:prSet/>
      <dgm:spPr/>
      <dgm:t>
        <a:bodyPr/>
        <a:lstStyle/>
        <a:p>
          <a:endParaRPr lang="en-US"/>
        </a:p>
      </dgm:t>
    </dgm:pt>
    <dgm:pt modelId="{C24F6C09-E35A-476D-8889-77A2EE402D95}" type="sibTrans" cxnId="{211E972A-94F5-4AE6-8AEF-7F66D1E1A821}">
      <dgm:prSet/>
      <dgm:spPr/>
      <dgm:t>
        <a:bodyPr/>
        <a:lstStyle/>
        <a:p>
          <a:endParaRPr lang="en-US"/>
        </a:p>
      </dgm:t>
    </dgm:pt>
    <dgm:pt modelId="{EFD6288B-1935-4633-A0C2-3259113456ED}">
      <dgm:prSet/>
      <dgm:spPr/>
      <dgm:t>
        <a:bodyPr/>
        <a:lstStyle/>
        <a:p>
          <a:r>
            <a:rPr lang="en-US"/>
            <a:t>Mac OS</a:t>
          </a:r>
        </a:p>
      </dgm:t>
    </dgm:pt>
    <dgm:pt modelId="{16803552-0093-4195-979E-A09F0B2D5C01}" type="parTrans" cxnId="{D2CED55C-E1D4-4DD9-832A-C0B82A988469}">
      <dgm:prSet/>
      <dgm:spPr/>
      <dgm:t>
        <a:bodyPr/>
        <a:lstStyle/>
        <a:p>
          <a:endParaRPr lang="en-US"/>
        </a:p>
      </dgm:t>
    </dgm:pt>
    <dgm:pt modelId="{4C55A6F4-8732-4E97-86F7-D37DD7A5DB4A}" type="sibTrans" cxnId="{D2CED55C-E1D4-4DD9-832A-C0B82A988469}">
      <dgm:prSet/>
      <dgm:spPr/>
      <dgm:t>
        <a:bodyPr/>
        <a:lstStyle/>
        <a:p>
          <a:endParaRPr lang="en-US"/>
        </a:p>
      </dgm:t>
    </dgm:pt>
    <dgm:pt modelId="{B2B5083B-C43F-4ECE-A958-6AAE0238F032}">
      <dgm:prSet/>
      <dgm:spPr/>
      <dgm:t>
        <a:bodyPr/>
        <a:lstStyle/>
        <a:p>
          <a:r>
            <a:rPr lang="en-US"/>
            <a:t>iOS</a:t>
          </a:r>
        </a:p>
      </dgm:t>
    </dgm:pt>
    <dgm:pt modelId="{AFEF3E8E-191A-44B6-94C6-09D330B5A8BB}" type="parTrans" cxnId="{7AB48DF4-4A4C-40D2-834C-82E364F045BD}">
      <dgm:prSet/>
      <dgm:spPr/>
      <dgm:t>
        <a:bodyPr/>
        <a:lstStyle/>
        <a:p>
          <a:endParaRPr lang="en-US"/>
        </a:p>
      </dgm:t>
    </dgm:pt>
    <dgm:pt modelId="{36A24349-0295-492F-B08F-D95A4C354740}" type="sibTrans" cxnId="{7AB48DF4-4A4C-40D2-834C-82E364F045BD}">
      <dgm:prSet/>
      <dgm:spPr/>
      <dgm:t>
        <a:bodyPr/>
        <a:lstStyle/>
        <a:p>
          <a:endParaRPr lang="en-US"/>
        </a:p>
      </dgm:t>
    </dgm:pt>
    <dgm:pt modelId="{7DD8A176-7E5B-4B7B-92C8-BA28A775C396}">
      <dgm:prSet/>
      <dgm:spPr/>
      <dgm:t>
        <a:bodyPr/>
        <a:lstStyle/>
        <a:p>
          <a:r>
            <a:rPr lang="en-US"/>
            <a:t>Linux</a:t>
          </a:r>
        </a:p>
      </dgm:t>
    </dgm:pt>
    <dgm:pt modelId="{FE2E0FF2-4377-47A9-B3D6-97CB09F4947C}" type="parTrans" cxnId="{EC8A20B0-2177-486F-9C1E-8C4ADD37D6E3}">
      <dgm:prSet/>
      <dgm:spPr/>
      <dgm:t>
        <a:bodyPr/>
        <a:lstStyle/>
        <a:p>
          <a:endParaRPr lang="en-US"/>
        </a:p>
      </dgm:t>
    </dgm:pt>
    <dgm:pt modelId="{7EC1EC30-238C-48F0-B2B9-22E18F192A46}" type="sibTrans" cxnId="{EC8A20B0-2177-486F-9C1E-8C4ADD37D6E3}">
      <dgm:prSet/>
      <dgm:spPr/>
      <dgm:t>
        <a:bodyPr/>
        <a:lstStyle/>
        <a:p>
          <a:endParaRPr lang="en-US"/>
        </a:p>
      </dgm:t>
    </dgm:pt>
    <dgm:pt modelId="{739C4214-6BDA-4B22-B770-2813790A2FB4}">
      <dgm:prSet/>
      <dgm:spPr/>
      <dgm:t>
        <a:bodyPr/>
        <a:lstStyle/>
        <a:p>
          <a:r>
            <a:rPr lang="en-US"/>
            <a:t>Various flavors</a:t>
          </a:r>
        </a:p>
      </dgm:t>
    </dgm:pt>
    <dgm:pt modelId="{15B79A57-B42A-4B34-BB59-C3C456984794}" type="parTrans" cxnId="{2D55B771-861E-4B74-A521-AA3A03E49FA0}">
      <dgm:prSet/>
      <dgm:spPr/>
      <dgm:t>
        <a:bodyPr/>
        <a:lstStyle/>
        <a:p>
          <a:endParaRPr lang="en-US"/>
        </a:p>
      </dgm:t>
    </dgm:pt>
    <dgm:pt modelId="{F19399D2-9927-4E0F-90D1-DAEDBC60C0AF}" type="sibTrans" cxnId="{2D55B771-861E-4B74-A521-AA3A03E49FA0}">
      <dgm:prSet/>
      <dgm:spPr/>
      <dgm:t>
        <a:bodyPr/>
        <a:lstStyle/>
        <a:p>
          <a:endParaRPr lang="en-US"/>
        </a:p>
      </dgm:t>
    </dgm:pt>
    <dgm:pt modelId="{77445578-A075-479C-87D9-BDC23436B82F}" type="pres">
      <dgm:prSet presAssocID="{8AA0E877-4B2E-461D-A68F-F6F6CBE13BC1}" presName="linear" presStyleCnt="0">
        <dgm:presLayoutVars>
          <dgm:animLvl val="lvl"/>
          <dgm:resizeHandles val="exact"/>
        </dgm:presLayoutVars>
      </dgm:prSet>
      <dgm:spPr/>
    </dgm:pt>
    <dgm:pt modelId="{619C135E-6D8E-48AF-88F6-95929319E457}" type="pres">
      <dgm:prSet presAssocID="{E00D5354-807A-45C4-AD21-53E23748D47C}" presName="parentText" presStyleLbl="node1" presStyleIdx="0" presStyleCnt="4">
        <dgm:presLayoutVars>
          <dgm:chMax val="0"/>
          <dgm:bulletEnabled val="1"/>
        </dgm:presLayoutVars>
      </dgm:prSet>
      <dgm:spPr/>
    </dgm:pt>
    <dgm:pt modelId="{EF00236F-6F95-4C47-9839-FCA2358BA691}" type="pres">
      <dgm:prSet presAssocID="{E00D5354-807A-45C4-AD21-53E23748D47C}" presName="childText" presStyleLbl="revTx" presStyleIdx="0" presStyleCnt="2">
        <dgm:presLayoutVars>
          <dgm:bulletEnabled val="1"/>
        </dgm:presLayoutVars>
      </dgm:prSet>
      <dgm:spPr/>
    </dgm:pt>
    <dgm:pt modelId="{BD93AEE6-BA91-4CD7-AB4A-2D8BDD1C0B61}" type="pres">
      <dgm:prSet presAssocID="{EFD6288B-1935-4633-A0C2-3259113456ED}" presName="parentText" presStyleLbl="node1" presStyleIdx="1" presStyleCnt="4">
        <dgm:presLayoutVars>
          <dgm:chMax val="0"/>
          <dgm:bulletEnabled val="1"/>
        </dgm:presLayoutVars>
      </dgm:prSet>
      <dgm:spPr/>
    </dgm:pt>
    <dgm:pt modelId="{9EB8399D-BFA7-49DD-9CB7-93815FFE281E}" type="pres">
      <dgm:prSet presAssocID="{4C55A6F4-8732-4E97-86F7-D37DD7A5DB4A}" presName="spacer" presStyleCnt="0"/>
      <dgm:spPr/>
    </dgm:pt>
    <dgm:pt modelId="{2E0D2C87-3494-41B0-A86E-0AAE8532B4DC}" type="pres">
      <dgm:prSet presAssocID="{B2B5083B-C43F-4ECE-A958-6AAE0238F032}" presName="parentText" presStyleLbl="node1" presStyleIdx="2" presStyleCnt="4">
        <dgm:presLayoutVars>
          <dgm:chMax val="0"/>
          <dgm:bulletEnabled val="1"/>
        </dgm:presLayoutVars>
      </dgm:prSet>
      <dgm:spPr/>
    </dgm:pt>
    <dgm:pt modelId="{2F9A9B9C-6379-477F-9283-28C8E9A379CF}" type="pres">
      <dgm:prSet presAssocID="{36A24349-0295-492F-B08F-D95A4C354740}" presName="spacer" presStyleCnt="0"/>
      <dgm:spPr/>
    </dgm:pt>
    <dgm:pt modelId="{15659233-C9D3-4AAF-BC91-5231195C377D}" type="pres">
      <dgm:prSet presAssocID="{7DD8A176-7E5B-4B7B-92C8-BA28A775C396}" presName="parentText" presStyleLbl="node1" presStyleIdx="3" presStyleCnt="4">
        <dgm:presLayoutVars>
          <dgm:chMax val="0"/>
          <dgm:bulletEnabled val="1"/>
        </dgm:presLayoutVars>
      </dgm:prSet>
      <dgm:spPr/>
    </dgm:pt>
    <dgm:pt modelId="{0CE930B5-0F11-45FB-8404-0A992717F9ED}" type="pres">
      <dgm:prSet presAssocID="{7DD8A176-7E5B-4B7B-92C8-BA28A775C396}" presName="childText" presStyleLbl="revTx" presStyleIdx="1" presStyleCnt="2">
        <dgm:presLayoutVars>
          <dgm:bulletEnabled val="1"/>
        </dgm:presLayoutVars>
      </dgm:prSet>
      <dgm:spPr/>
    </dgm:pt>
  </dgm:ptLst>
  <dgm:cxnLst>
    <dgm:cxn modelId="{6F05921C-C31D-4E54-A4D1-808ABB4EE8FE}" type="presOf" srcId="{AF6E83D6-CC9F-4249-9489-3BEFAC72A82C}" destId="{EF00236F-6F95-4C47-9839-FCA2358BA691}" srcOrd="0" destOrd="0" presId="urn:microsoft.com/office/officeart/2005/8/layout/vList2"/>
    <dgm:cxn modelId="{211E972A-94F5-4AE6-8AEF-7F66D1E1A821}" srcId="{E00D5354-807A-45C4-AD21-53E23748D47C}" destId="{1A190710-85E0-4E0F-B74C-C4B028D3227A}" srcOrd="2" destOrd="0" parTransId="{19346CA1-2DC5-48F1-9032-74A2B7C988EB}" sibTransId="{C24F6C09-E35A-476D-8889-77A2EE402D95}"/>
    <dgm:cxn modelId="{B192A32A-DC44-4944-9064-901F38BAB8A8}" srcId="{8AA0E877-4B2E-461D-A68F-F6F6CBE13BC1}" destId="{E00D5354-807A-45C4-AD21-53E23748D47C}" srcOrd="0" destOrd="0" parTransId="{2B52B676-DB2F-4376-A714-593472459810}" sibTransId="{95994BD7-208E-493F-B570-1EC4D4EBAC60}"/>
    <dgm:cxn modelId="{03FDCE2F-3DB3-4944-845F-9507144C4F7F}" srcId="{E00D5354-807A-45C4-AD21-53E23748D47C}" destId="{5919E948-10AD-4105-AF0C-7F875B465DFC}" srcOrd="1" destOrd="0" parTransId="{18DBDC5A-0324-437A-810A-824EBAB9B932}" sibTransId="{812E8D32-BDCD-4248-9BEB-40A1FA699C6C}"/>
    <dgm:cxn modelId="{D2CED55C-E1D4-4DD9-832A-C0B82A988469}" srcId="{8AA0E877-4B2E-461D-A68F-F6F6CBE13BC1}" destId="{EFD6288B-1935-4633-A0C2-3259113456ED}" srcOrd="1" destOrd="0" parTransId="{16803552-0093-4195-979E-A09F0B2D5C01}" sibTransId="{4C55A6F4-8732-4E97-86F7-D37DD7A5DB4A}"/>
    <dgm:cxn modelId="{27CC0244-535D-4E89-AF41-A4EDFB22EC09}" type="presOf" srcId="{EFD6288B-1935-4633-A0C2-3259113456ED}" destId="{BD93AEE6-BA91-4CD7-AB4A-2D8BDD1C0B61}" srcOrd="0" destOrd="0" presId="urn:microsoft.com/office/officeart/2005/8/layout/vList2"/>
    <dgm:cxn modelId="{175DD84C-4BD0-4656-A82C-82116EAFEA9A}" type="presOf" srcId="{7DD8A176-7E5B-4B7B-92C8-BA28A775C396}" destId="{15659233-C9D3-4AAF-BC91-5231195C377D}" srcOrd="0" destOrd="0" presId="urn:microsoft.com/office/officeart/2005/8/layout/vList2"/>
    <dgm:cxn modelId="{73D04B4F-BE64-4CD4-9FA0-8E9F8337DD97}" type="presOf" srcId="{E00D5354-807A-45C4-AD21-53E23748D47C}" destId="{619C135E-6D8E-48AF-88F6-95929319E457}" srcOrd="0" destOrd="0" presId="urn:microsoft.com/office/officeart/2005/8/layout/vList2"/>
    <dgm:cxn modelId="{2D55B771-861E-4B74-A521-AA3A03E49FA0}" srcId="{7DD8A176-7E5B-4B7B-92C8-BA28A775C396}" destId="{739C4214-6BDA-4B22-B770-2813790A2FB4}" srcOrd="0" destOrd="0" parTransId="{15B79A57-B42A-4B34-BB59-C3C456984794}" sibTransId="{F19399D2-9927-4E0F-90D1-DAEDBC60C0AF}"/>
    <dgm:cxn modelId="{8C0FFE53-B7AA-4014-A2C7-D099FF57A5A2}" type="presOf" srcId="{739C4214-6BDA-4B22-B770-2813790A2FB4}" destId="{0CE930B5-0F11-45FB-8404-0A992717F9ED}" srcOrd="0" destOrd="0" presId="urn:microsoft.com/office/officeart/2005/8/layout/vList2"/>
    <dgm:cxn modelId="{38A2C185-6427-49C1-893C-11EC67E4F56F}" srcId="{E00D5354-807A-45C4-AD21-53E23748D47C}" destId="{AF6E83D6-CC9F-4249-9489-3BEFAC72A82C}" srcOrd="0" destOrd="0" parTransId="{47E5C7FE-57AB-4940-8364-371D79F43538}" sibTransId="{EFE31A76-9549-474B-8FCF-99DAB56CF73A}"/>
    <dgm:cxn modelId="{FEB5B398-740F-46C5-BAAD-A66FC3CE7F49}" type="presOf" srcId="{5919E948-10AD-4105-AF0C-7F875B465DFC}" destId="{EF00236F-6F95-4C47-9839-FCA2358BA691}" srcOrd="0" destOrd="1" presId="urn:microsoft.com/office/officeart/2005/8/layout/vList2"/>
    <dgm:cxn modelId="{EC8A20B0-2177-486F-9C1E-8C4ADD37D6E3}" srcId="{8AA0E877-4B2E-461D-A68F-F6F6CBE13BC1}" destId="{7DD8A176-7E5B-4B7B-92C8-BA28A775C396}" srcOrd="3" destOrd="0" parTransId="{FE2E0FF2-4377-47A9-B3D6-97CB09F4947C}" sibTransId="{7EC1EC30-238C-48F0-B2B9-22E18F192A46}"/>
    <dgm:cxn modelId="{8BE1C8D8-F2DF-4244-BBDE-E45E16572CB1}" type="presOf" srcId="{1A190710-85E0-4E0F-B74C-C4B028D3227A}" destId="{EF00236F-6F95-4C47-9839-FCA2358BA691}" srcOrd="0" destOrd="2" presId="urn:microsoft.com/office/officeart/2005/8/layout/vList2"/>
    <dgm:cxn modelId="{7AB48DF4-4A4C-40D2-834C-82E364F045BD}" srcId="{8AA0E877-4B2E-461D-A68F-F6F6CBE13BC1}" destId="{B2B5083B-C43F-4ECE-A958-6AAE0238F032}" srcOrd="2" destOrd="0" parTransId="{AFEF3E8E-191A-44B6-94C6-09D330B5A8BB}" sibTransId="{36A24349-0295-492F-B08F-D95A4C354740}"/>
    <dgm:cxn modelId="{534665F5-A3B0-421B-88B4-EA576EDAD0B8}" type="presOf" srcId="{B2B5083B-C43F-4ECE-A958-6AAE0238F032}" destId="{2E0D2C87-3494-41B0-A86E-0AAE8532B4DC}" srcOrd="0" destOrd="0" presId="urn:microsoft.com/office/officeart/2005/8/layout/vList2"/>
    <dgm:cxn modelId="{3E881BFF-92E3-448F-9602-E06DBBD01AD2}" type="presOf" srcId="{8AA0E877-4B2E-461D-A68F-F6F6CBE13BC1}" destId="{77445578-A075-479C-87D9-BDC23436B82F}" srcOrd="0" destOrd="0" presId="urn:microsoft.com/office/officeart/2005/8/layout/vList2"/>
    <dgm:cxn modelId="{E3CFC568-6F8E-4735-83F0-AC2BE294BDDB}" type="presParOf" srcId="{77445578-A075-479C-87D9-BDC23436B82F}" destId="{619C135E-6D8E-48AF-88F6-95929319E457}" srcOrd="0" destOrd="0" presId="urn:microsoft.com/office/officeart/2005/8/layout/vList2"/>
    <dgm:cxn modelId="{9E576A94-8294-4067-BDBC-7EC827EA4C3D}" type="presParOf" srcId="{77445578-A075-479C-87D9-BDC23436B82F}" destId="{EF00236F-6F95-4C47-9839-FCA2358BA691}" srcOrd="1" destOrd="0" presId="urn:microsoft.com/office/officeart/2005/8/layout/vList2"/>
    <dgm:cxn modelId="{933518E5-1243-45CB-AFA0-262221F89C20}" type="presParOf" srcId="{77445578-A075-479C-87D9-BDC23436B82F}" destId="{BD93AEE6-BA91-4CD7-AB4A-2D8BDD1C0B61}" srcOrd="2" destOrd="0" presId="urn:microsoft.com/office/officeart/2005/8/layout/vList2"/>
    <dgm:cxn modelId="{6772F5E6-54AB-4144-A667-DFCEC580E0B7}" type="presParOf" srcId="{77445578-A075-479C-87D9-BDC23436B82F}" destId="{9EB8399D-BFA7-49DD-9CB7-93815FFE281E}" srcOrd="3" destOrd="0" presId="urn:microsoft.com/office/officeart/2005/8/layout/vList2"/>
    <dgm:cxn modelId="{1B3E5606-6D51-4F69-9D04-AAF861AEA715}" type="presParOf" srcId="{77445578-A075-479C-87D9-BDC23436B82F}" destId="{2E0D2C87-3494-41B0-A86E-0AAE8532B4DC}" srcOrd="4" destOrd="0" presId="urn:microsoft.com/office/officeart/2005/8/layout/vList2"/>
    <dgm:cxn modelId="{843DBA50-84C1-4D08-AD8B-2140A632C60C}" type="presParOf" srcId="{77445578-A075-479C-87D9-BDC23436B82F}" destId="{2F9A9B9C-6379-477F-9283-28C8E9A379CF}" srcOrd="5" destOrd="0" presId="urn:microsoft.com/office/officeart/2005/8/layout/vList2"/>
    <dgm:cxn modelId="{B2EBA3C1-29C8-42C9-8EF6-B1276EB997AD}" type="presParOf" srcId="{77445578-A075-479C-87D9-BDC23436B82F}" destId="{15659233-C9D3-4AAF-BC91-5231195C377D}" srcOrd="6" destOrd="0" presId="urn:microsoft.com/office/officeart/2005/8/layout/vList2"/>
    <dgm:cxn modelId="{831983A5-2B0D-402A-9896-808AD36D9093}" type="presParOf" srcId="{77445578-A075-479C-87D9-BDC23436B82F}" destId="{0CE930B5-0F11-45FB-8404-0A992717F9E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DB420E-56E4-4742-A17F-6E3FC81B4E3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D634944-DD19-430D-9999-26BBE39966B1}">
      <dgm:prSet/>
      <dgm:spPr/>
      <dgm:t>
        <a:bodyPr/>
        <a:lstStyle/>
        <a:p>
          <a:pPr>
            <a:defRPr b="1"/>
          </a:pPr>
          <a:r>
            <a:rPr lang="en-US"/>
            <a:t>What is compiling?</a:t>
          </a:r>
        </a:p>
      </dgm:t>
    </dgm:pt>
    <dgm:pt modelId="{AF3D65B5-314F-4AD3-BED6-7E752C87F3DA}" type="parTrans" cxnId="{3D26A1FC-7AA4-4D32-953C-404D8A101298}">
      <dgm:prSet/>
      <dgm:spPr/>
      <dgm:t>
        <a:bodyPr/>
        <a:lstStyle/>
        <a:p>
          <a:endParaRPr lang="en-US"/>
        </a:p>
      </dgm:t>
    </dgm:pt>
    <dgm:pt modelId="{C924D333-5189-4DD0-8A17-224DEB1D3154}" type="sibTrans" cxnId="{3D26A1FC-7AA4-4D32-953C-404D8A101298}">
      <dgm:prSet/>
      <dgm:spPr/>
      <dgm:t>
        <a:bodyPr/>
        <a:lstStyle/>
        <a:p>
          <a:endParaRPr lang="en-US"/>
        </a:p>
      </dgm:t>
    </dgm:pt>
    <dgm:pt modelId="{E39F66B7-FF01-4320-B705-35915FBB3EC9}">
      <dgm:prSet/>
      <dgm:spPr/>
      <dgm:t>
        <a:bodyPr/>
        <a:lstStyle/>
        <a:p>
          <a:pPr>
            <a:defRPr b="1"/>
          </a:pPr>
          <a:r>
            <a:rPr lang="en-US"/>
            <a:t>A set of instructions that has been compiled becomes an executable ‘binary’</a:t>
          </a:r>
        </a:p>
      </dgm:t>
    </dgm:pt>
    <dgm:pt modelId="{BA3316BF-E7DF-4289-85DB-E2772DCE7BB7}" type="parTrans" cxnId="{2B1244BC-B426-4D75-B848-CB68AC6B9490}">
      <dgm:prSet/>
      <dgm:spPr/>
      <dgm:t>
        <a:bodyPr/>
        <a:lstStyle/>
        <a:p>
          <a:endParaRPr lang="en-US"/>
        </a:p>
      </dgm:t>
    </dgm:pt>
    <dgm:pt modelId="{CAAF5DBC-DD21-40E0-A4E3-2F44DAA7A3A1}" type="sibTrans" cxnId="{2B1244BC-B426-4D75-B848-CB68AC6B9490}">
      <dgm:prSet/>
      <dgm:spPr/>
      <dgm:t>
        <a:bodyPr/>
        <a:lstStyle/>
        <a:p>
          <a:endParaRPr lang="en-US"/>
        </a:p>
      </dgm:t>
    </dgm:pt>
    <dgm:pt modelId="{8644F694-7AE2-4806-8917-0D040B708698}">
      <dgm:prSet/>
      <dgm:spPr/>
      <dgm:t>
        <a:bodyPr/>
        <a:lstStyle/>
        <a:p>
          <a:r>
            <a:rPr lang="en-US"/>
            <a:t>We may just call this an ‘executable’</a:t>
          </a:r>
        </a:p>
      </dgm:t>
    </dgm:pt>
    <dgm:pt modelId="{BC2C0C87-87EA-48F4-992A-ED84C2FA0CA5}" type="parTrans" cxnId="{299CAA9B-4EA3-47C6-9DA0-83BE6B811A93}">
      <dgm:prSet/>
      <dgm:spPr/>
      <dgm:t>
        <a:bodyPr/>
        <a:lstStyle/>
        <a:p>
          <a:endParaRPr lang="en-US"/>
        </a:p>
      </dgm:t>
    </dgm:pt>
    <dgm:pt modelId="{D8D01865-407A-45FD-9762-A6AE8E087A2C}" type="sibTrans" cxnId="{299CAA9B-4EA3-47C6-9DA0-83BE6B811A93}">
      <dgm:prSet/>
      <dgm:spPr/>
      <dgm:t>
        <a:bodyPr/>
        <a:lstStyle/>
        <a:p>
          <a:endParaRPr lang="en-US"/>
        </a:p>
      </dgm:t>
    </dgm:pt>
    <dgm:pt modelId="{C5C67E73-2AFA-451F-B956-9771DA611550}">
      <dgm:prSet/>
      <dgm:spPr/>
      <dgm:t>
        <a:bodyPr/>
        <a:lstStyle/>
        <a:p>
          <a:pPr>
            <a:defRPr b="1"/>
          </a:pPr>
          <a:r>
            <a:rPr lang="en-US"/>
            <a:t>Scripts do not compile!</a:t>
          </a:r>
        </a:p>
      </dgm:t>
    </dgm:pt>
    <dgm:pt modelId="{92150597-F27D-4FC9-BE39-FBEE13C98410}" type="parTrans" cxnId="{0985C05E-AEC0-4B00-ADB9-A7BC19ECF779}">
      <dgm:prSet/>
      <dgm:spPr/>
      <dgm:t>
        <a:bodyPr/>
        <a:lstStyle/>
        <a:p>
          <a:endParaRPr lang="en-US"/>
        </a:p>
      </dgm:t>
    </dgm:pt>
    <dgm:pt modelId="{D12A10DF-75D3-4B82-8472-6803E1F38DD6}" type="sibTrans" cxnId="{0985C05E-AEC0-4B00-ADB9-A7BC19ECF779}">
      <dgm:prSet/>
      <dgm:spPr/>
      <dgm:t>
        <a:bodyPr/>
        <a:lstStyle/>
        <a:p>
          <a:endParaRPr lang="en-US"/>
        </a:p>
      </dgm:t>
    </dgm:pt>
    <dgm:pt modelId="{B6BB349F-DAEB-41BA-B39D-1841E6041E6F}" type="pres">
      <dgm:prSet presAssocID="{9CDB420E-56E4-4742-A17F-6E3FC81B4E3C}" presName="root" presStyleCnt="0">
        <dgm:presLayoutVars>
          <dgm:dir/>
          <dgm:resizeHandles val="exact"/>
        </dgm:presLayoutVars>
      </dgm:prSet>
      <dgm:spPr/>
    </dgm:pt>
    <dgm:pt modelId="{FD9A5C84-670E-4DF3-9219-7E65669A3C82}" type="pres">
      <dgm:prSet presAssocID="{6D634944-DD19-430D-9999-26BBE39966B1}" presName="compNode" presStyleCnt="0"/>
      <dgm:spPr/>
    </dgm:pt>
    <dgm:pt modelId="{84CD2C09-85E3-4401-A890-B31B02438785}" type="pres">
      <dgm:prSet presAssocID="{6D634944-DD19-430D-9999-26BBE3996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49AA7FB-8EE8-431D-ACB0-6BB1239C128A}" type="pres">
      <dgm:prSet presAssocID="{6D634944-DD19-430D-9999-26BBE39966B1}" presName="iconSpace" presStyleCnt="0"/>
      <dgm:spPr/>
    </dgm:pt>
    <dgm:pt modelId="{505421C4-AB16-4861-8408-DE6B59D9CF26}" type="pres">
      <dgm:prSet presAssocID="{6D634944-DD19-430D-9999-26BBE39966B1}" presName="parTx" presStyleLbl="revTx" presStyleIdx="0" presStyleCnt="6">
        <dgm:presLayoutVars>
          <dgm:chMax val="0"/>
          <dgm:chPref val="0"/>
        </dgm:presLayoutVars>
      </dgm:prSet>
      <dgm:spPr/>
    </dgm:pt>
    <dgm:pt modelId="{F177BA9C-7AB6-4F59-AAA5-12219996E5FF}" type="pres">
      <dgm:prSet presAssocID="{6D634944-DD19-430D-9999-26BBE39966B1}" presName="txSpace" presStyleCnt="0"/>
      <dgm:spPr/>
    </dgm:pt>
    <dgm:pt modelId="{2DAB3544-39D8-47A4-A500-56BE083910C6}" type="pres">
      <dgm:prSet presAssocID="{6D634944-DD19-430D-9999-26BBE39966B1}" presName="desTx" presStyleLbl="revTx" presStyleIdx="1" presStyleCnt="6">
        <dgm:presLayoutVars/>
      </dgm:prSet>
      <dgm:spPr/>
    </dgm:pt>
    <dgm:pt modelId="{45D12515-ECBF-4C78-9D81-42D9F80D8501}" type="pres">
      <dgm:prSet presAssocID="{C924D333-5189-4DD0-8A17-224DEB1D3154}" presName="sibTrans" presStyleCnt="0"/>
      <dgm:spPr/>
    </dgm:pt>
    <dgm:pt modelId="{03AB0C14-4D3A-42C2-B5CC-447FCC027CB2}" type="pres">
      <dgm:prSet presAssocID="{E39F66B7-FF01-4320-B705-35915FBB3EC9}" presName="compNode" presStyleCnt="0"/>
      <dgm:spPr/>
    </dgm:pt>
    <dgm:pt modelId="{09BC8425-E0DB-4D9A-8656-404CC8B27A68}" type="pres">
      <dgm:prSet presAssocID="{E39F66B7-FF01-4320-B705-35915FBB3E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3D7DD225-C961-440D-AAA5-48A18129A62B}" type="pres">
      <dgm:prSet presAssocID="{E39F66B7-FF01-4320-B705-35915FBB3EC9}" presName="iconSpace" presStyleCnt="0"/>
      <dgm:spPr/>
    </dgm:pt>
    <dgm:pt modelId="{023DCDB9-7C7A-40E0-A918-D08E0B76A3A2}" type="pres">
      <dgm:prSet presAssocID="{E39F66B7-FF01-4320-B705-35915FBB3EC9}" presName="parTx" presStyleLbl="revTx" presStyleIdx="2" presStyleCnt="6">
        <dgm:presLayoutVars>
          <dgm:chMax val="0"/>
          <dgm:chPref val="0"/>
        </dgm:presLayoutVars>
      </dgm:prSet>
      <dgm:spPr/>
    </dgm:pt>
    <dgm:pt modelId="{84B8F322-E211-4035-9942-F5D6D07CC0EB}" type="pres">
      <dgm:prSet presAssocID="{E39F66B7-FF01-4320-B705-35915FBB3EC9}" presName="txSpace" presStyleCnt="0"/>
      <dgm:spPr/>
    </dgm:pt>
    <dgm:pt modelId="{B95075DF-2E76-4CB6-AFA1-D6FF9372F10E}" type="pres">
      <dgm:prSet presAssocID="{E39F66B7-FF01-4320-B705-35915FBB3EC9}" presName="desTx" presStyleLbl="revTx" presStyleIdx="3" presStyleCnt="6">
        <dgm:presLayoutVars/>
      </dgm:prSet>
      <dgm:spPr/>
    </dgm:pt>
    <dgm:pt modelId="{8AA9C3BD-8B80-43CE-B255-3C9C2A218148}" type="pres">
      <dgm:prSet presAssocID="{CAAF5DBC-DD21-40E0-A4E3-2F44DAA7A3A1}" presName="sibTrans" presStyleCnt="0"/>
      <dgm:spPr/>
    </dgm:pt>
    <dgm:pt modelId="{C1469A32-D6AF-4B23-BB60-CEB355DCA579}" type="pres">
      <dgm:prSet presAssocID="{C5C67E73-2AFA-451F-B956-9771DA611550}" presName="compNode" presStyleCnt="0"/>
      <dgm:spPr/>
    </dgm:pt>
    <dgm:pt modelId="{9AB57270-A24F-4DF6-800A-2FC454FE3B95}" type="pres">
      <dgm:prSet presAssocID="{C5C67E73-2AFA-451F-B956-9771DA6115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FCBB94B-55A2-4940-94B0-4D1B7E39076F}" type="pres">
      <dgm:prSet presAssocID="{C5C67E73-2AFA-451F-B956-9771DA611550}" presName="iconSpace" presStyleCnt="0"/>
      <dgm:spPr/>
    </dgm:pt>
    <dgm:pt modelId="{F2812051-3202-49D0-824C-876EA2D96E50}" type="pres">
      <dgm:prSet presAssocID="{C5C67E73-2AFA-451F-B956-9771DA611550}" presName="parTx" presStyleLbl="revTx" presStyleIdx="4" presStyleCnt="6">
        <dgm:presLayoutVars>
          <dgm:chMax val="0"/>
          <dgm:chPref val="0"/>
        </dgm:presLayoutVars>
      </dgm:prSet>
      <dgm:spPr/>
    </dgm:pt>
    <dgm:pt modelId="{EE5A9645-6804-40E6-9FCA-34D79A78A0B8}" type="pres">
      <dgm:prSet presAssocID="{C5C67E73-2AFA-451F-B956-9771DA611550}" presName="txSpace" presStyleCnt="0"/>
      <dgm:spPr/>
    </dgm:pt>
    <dgm:pt modelId="{C2584B7F-7DCE-4F64-9587-3F0BA1E6805D}" type="pres">
      <dgm:prSet presAssocID="{C5C67E73-2AFA-451F-B956-9771DA611550}" presName="desTx" presStyleLbl="revTx" presStyleIdx="5" presStyleCnt="6">
        <dgm:presLayoutVars/>
      </dgm:prSet>
      <dgm:spPr/>
    </dgm:pt>
  </dgm:ptLst>
  <dgm:cxnLst>
    <dgm:cxn modelId="{40EBE729-20FE-473A-BA2F-57B2379437AF}" type="presOf" srcId="{9CDB420E-56E4-4742-A17F-6E3FC81B4E3C}" destId="{B6BB349F-DAEB-41BA-B39D-1841E6041E6F}" srcOrd="0" destOrd="0" presId="urn:microsoft.com/office/officeart/2018/2/layout/IconLabelDescriptionList"/>
    <dgm:cxn modelId="{0985C05E-AEC0-4B00-ADB9-A7BC19ECF779}" srcId="{9CDB420E-56E4-4742-A17F-6E3FC81B4E3C}" destId="{C5C67E73-2AFA-451F-B956-9771DA611550}" srcOrd="2" destOrd="0" parTransId="{92150597-F27D-4FC9-BE39-FBEE13C98410}" sibTransId="{D12A10DF-75D3-4B82-8472-6803E1F38DD6}"/>
    <dgm:cxn modelId="{C4843245-1D74-4BC9-B0A6-B0D3EF12E179}" type="presOf" srcId="{6D634944-DD19-430D-9999-26BBE39966B1}" destId="{505421C4-AB16-4861-8408-DE6B59D9CF26}" srcOrd="0" destOrd="0" presId="urn:microsoft.com/office/officeart/2018/2/layout/IconLabelDescriptionList"/>
    <dgm:cxn modelId="{7136B982-6CF8-4EEB-9A00-F0E5135279E4}" type="presOf" srcId="{C5C67E73-2AFA-451F-B956-9771DA611550}" destId="{F2812051-3202-49D0-824C-876EA2D96E50}" srcOrd="0" destOrd="0" presId="urn:microsoft.com/office/officeart/2018/2/layout/IconLabelDescriptionList"/>
    <dgm:cxn modelId="{299CAA9B-4EA3-47C6-9DA0-83BE6B811A93}" srcId="{E39F66B7-FF01-4320-B705-35915FBB3EC9}" destId="{8644F694-7AE2-4806-8917-0D040B708698}" srcOrd="0" destOrd="0" parTransId="{BC2C0C87-87EA-48F4-992A-ED84C2FA0CA5}" sibTransId="{D8D01865-407A-45FD-9762-A6AE8E087A2C}"/>
    <dgm:cxn modelId="{6BEDC1B8-9910-4E68-8499-DAA423205962}" type="presOf" srcId="{8644F694-7AE2-4806-8917-0D040B708698}" destId="{B95075DF-2E76-4CB6-AFA1-D6FF9372F10E}" srcOrd="0" destOrd="0" presId="urn:microsoft.com/office/officeart/2018/2/layout/IconLabelDescriptionList"/>
    <dgm:cxn modelId="{2B1244BC-B426-4D75-B848-CB68AC6B9490}" srcId="{9CDB420E-56E4-4742-A17F-6E3FC81B4E3C}" destId="{E39F66B7-FF01-4320-B705-35915FBB3EC9}" srcOrd="1" destOrd="0" parTransId="{BA3316BF-E7DF-4289-85DB-E2772DCE7BB7}" sibTransId="{CAAF5DBC-DD21-40E0-A4E3-2F44DAA7A3A1}"/>
    <dgm:cxn modelId="{2E6F98FB-F157-44E1-AC37-AF7C1B77CBD2}" type="presOf" srcId="{E39F66B7-FF01-4320-B705-35915FBB3EC9}" destId="{023DCDB9-7C7A-40E0-A918-D08E0B76A3A2}" srcOrd="0" destOrd="0" presId="urn:microsoft.com/office/officeart/2018/2/layout/IconLabelDescriptionList"/>
    <dgm:cxn modelId="{3D26A1FC-7AA4-4D32-953C-404D8A101298}" srcId="{9CDB420E-56E4-4742-A17F-6E3FC81B4E3C}" destId="{6D634944-DD19-430D-9999-26BBE39966B1}" srcOrd="0" destOrd="0" parTransId="{AF3D65B5-314F-4AD3-BED6-7E752C87F3DA}" sibTransId="{C924D333-5189-4DD0-8A17-224DEB1D3154}"/>
    <dgm:cxn modelId="{A5251FFE-F972-40FC-8331-C3A4A5C18FCD}" type="presParOf" srcId="{B6BB349F-DAEB-41BA-B39D-1841E6041E6F}" destId="{FD9A5C84-670E-4DF3-9219-7E65669A3C82}" srcOrd="0" destOrd="0" presId="urn:microsoft.com/office/officeart/2018/2/layout/IconLabelDescriptionList"/>
    <dgm:cxn modelId="{77B04D28-5F3D-4ACF-93EF-9809205F81D9}" type="presParOf" srcId="{FD9A5C84-670E-4DF3-9219-7E65669A3C82}" destId="{84CD2C09-85E3-4401-A890-B31B02438785}" srcOrd="0" destOrd="0" presId="urn:microsoft.com/office/officeart/2018/2/layout/IconLabelDescriptionList"/>
    <dgm:cxn modelId="{518DD398-E70F-4F1D-9783-FE8DF7C67186}" type="presParOf" srcId="{FD9A5C84-670E-4DF3-9219-7E65669A3C82}" destId="{649AA7FB-8EE8-431D-ACB0-6BB1239C128A}" srcOrd="1" destOrd="0" presId="urn:microsoft.com/office/officeart/2018/2/layout/IconLabelDescriptionList"/>
    <dgm:cxn modelId="{00270A65-E10F-404C-B0ED-1EF4F2BA38EB}" type="presParOf" srcId="{FD9A5C84-670E-4DF3-9219-7E65669A3C82}" destId="{505421C4-AB16-4861-8408-DE6B59D9CF26}" srcOrd="2" destOrd="0" presId="urn:microsoft.com/office/officeart/2018/2/layout/IconLabelDescriptionList"/>
    <dgm:cxn modelId="{E12C5A78-C820-477B-BBE5-C9FF78E79163}" type="presParOf" srcId="{FD9A5C84-670E-4DF3-9219-7E65669A3C82}" destId="{F177BA9C-7AB6-4F59-AAA5-12219996E5FF}" srcOrd="3" destOrd="0" presId="urn:microsoft.com/office/officeart/2018/2/layout/IconLabelDescriptionList"/>
    <dgm:cxn modelId="{5FFC94AC-E2F0-46EA-B78F-F85D442FA481}" type="presParOf" srcId="{FD9A5C84-670E-4DF3-9219-7E65669A3C82}" destId="{2DAB3544-39D8-47A4-A500-56BE083910C6}" srcOrd="4" destOrd="0" presId="urn:microsoft.com/office/officeart/2018/2/layout/IconLabelDescriptionList"/>
    <dgm:cxn modelId="{67BD7544-BFBD-4DEA-9CB8-5AFEDCA0AF3D}" type="presParOf" srcId="{B6BB349F-DAEB-41BA-B39D-1841E6041E6F}" destId="{45D12515-ECBF-4C78-9D81-42D9F80D8501}" srcOrd="1" destOrd="0" presId="urn:microsoft.com/office/officeart/2018/2/layout/IconLabelDescriptionList"/>
    <dgm:cxn modelId="{3A1BF3FF-4A92-4710-9720-CF13A594D6DA}" type="presParOf" srcId="{B6BB349F-DAEB-41BA-B39D-1841E6041E6F}" destId="{03AB0C14-4D3A-42C2-B5CC-447FCC027CB2}" srcOrd="2" destOrd="0" presId="urn:microsoft.com/office/officeart/2018/2/layout/IconLabelDescriptionList"/>
    <dgm:cxn modelId="{9533676A-190C-4065-99A7-674BC8B47275}" type="presParOf" srcId="{03AB0C14-4D3A-42C2-B5CC-447FCC027CB2}" destId="{09BC8425-E0DB-4D9A-8656-404CC8B27A68}" srcOrd="0" destOrd="0" presId="urn:microsoft.com/office/officeart/2018/2/layout/IconLabelDescriptionList"/>
    <dgm:cxn modelId="{6659B7AA-8466-4E7D-A3AD-667726D06166}" type="presParOf" srcId="{03AB0C14-4D3A-42C2-B5CC-447FCC027CB2}" destId="{3D7DD225-C961-440D-AAA5-48A18129A62B}" srcOrd="1" destOrd="0" presId="urn:microsoft.com/office/officeart/2018/2/layout/IconLabelDescriptionList"/>
    <dgm:cxn modelId="{6C31CD85-84B5-4E42-AEAF-EC82C6871D68}" type="presParOf" srcId="{03AB0C14-4D3A-42C2-B5CC-447FCC027CB2}" destId="{023DCDB9-7C7A-40E0-A918-D08E0B76A3A2}" srcOrd="2" destOrd="0" presId="urn:microsoft.com/office/officeart/2018/2/layout/IconLabelDescriptionList"/>
    <dgm:cxn modelId="{1CBE0912-F09C-45C5-9406-0F30C232F619}" type="presParOf" srcId="{03AB0C14-4D3A-42C2-B5CC-447FCC027CB2}" destId="{84B8F322-E211-4035-9942-F5D6D07CC0EB}" srcOrd="3" destOrd="0" presId="urn:microsoft.com/office/officeart/2018/2/layout/IconLabelDescriptionList"/>
    <dgm:cxn modelId="{66EF260B-37F5-4353-85D2-9EC3588BC7D7}" type="presParOf" srcId="{03AB0C14-4D3A-42C2-B5CC-447FCC027CB2}" destId="{B95075DF-2E76-4CB6-AFA1-D6FF9372F10E}" srcOrd="4" destOrd="0" presId="urn:microsoft.com/office/officeart/2018/2/layout/IconLabelDescriptionList"/>
    <dgm:cxn modelId="{ED602FEF-F96C-4125-97E6-9374FD7C47B6}" type="presParOf" srcId="{B6BB349F-DAEB-41BA-B39D-1841E6041E6F}" destId="{8AA9C3BD-8B80-43CE-B255-3C9C2A218148}" srcOrd="3" destOrd="0" presId="urn:microsoft.com/office/officeart/2018/2/layout/IconLabelDescriptionList"/>
    <dgm:cxn modelId="{528F7DC3-610A-4D42-90D2-F52B257DB39D}" type="presParOf" srcId="{B6BB349F-DAEB-41BA-B39D-1841E6041E6F}" destId="{C1469A32-D6AF-4B23-BB60-CEB355DCA579}" srcOrd="4" destOrd="0" presId="urn:microsoft.com/office/officeart/2018/2/layout/IconLabelDescriptionList"/>
    <dgm:cxn modelId="{0FFAC513-75B6-4AFC-A9F1-18AD5F8AAA56}" type="presParOf" srcId="{C1469A32-D6AF-4B23-BB60-CEB355DCA579}" destId="{9AB57270-A24F-4DF6-800A-2FC454FE3B95}" srcOrd="0" destOrd="0" presId="urn:microsoft.com/office/officeart/2018/2/layout/IconLabelDescriptionList"/>
    <dgm:cxn modelId="{1DD0F7E9-33EB-4D48-9E8F-531A8C52BF5C}" type="presParOf" srcId="{C1469A32-D6AF-4B23-BB60-CEB355DCA579}" destId="{7FCBB94B-55A2-4940-94B0-4D1B7E39076F}" srcOrd="1" destOrd="0" presId="urn:microsoft.com/office/officeart/2018/2/layout/IconLabelDescriptionList"/>
    <dgm:cxn modelId="{5B2D4F65-7B78-4ED4-B5B8-F72074996BFA}" type="presParOf" srcId="{C1469A32-D6AF-4B23-BB60-CEB355DCA579}" destId="{F2812051-3202-49D0-824C-876EA2D96E50}" srcOrd="2" destOrd="0" presId="urn:microsoft.com/office/officeart/2018/2/layout/IconLabelDescriptionList"/>
    <dgm:cxn modelId="{64CEE4C2-4A2A-4B5B-BA34-3F984FD12297}" type="presParOf" srcId="{C1469A32-D6AF-4B23-BB60-CEB355DCA579}" destId="{EE5A9645-6804-40E6-9FCA-34D79A78A0B8}" srcOrd="3" destOrd="0" presId="urn:microsoft.com/office/officeart/2018/2/layout/IconLabelDescriptionList"/>
    <dgm:cxn modelId="{EA67F1F0-E4A7-4044-9591-9FAAC59F5576}" type="presParOf" srcId="{C1469A32-D6AF-4B23-BB60-CEB355DCA579}" destId="{C2584B7F-7DCE-4F64-9587-3F0BA1E6805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C8065-F90A-47EC-80A8-EFFAE1977C37}">
      <dsp:nvSpPr>
        <dsp:cNvPr id="0" name=""/>
        <dsp:cNvSpPr/>
      </dsp:nvSpPr>
      <dsp:spPr>
        <a:xfrm>
          <a:off x="747" y="641835"/>
          <a:ext cx="635660" cy="635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C1CCD-B960-4788-A0FF-93236632C200}">
      <dsp:nvSpPr>
        <dsp:cNvPr id="0" name=""/>
        <dsp:cNvSpPr/>
      </dsp:nvSpPr>
      <dsp:spPr>
        <a:xfrm>
          <a:off x="747"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Understanding modern software</a:t>
          </a:r>
        </a:p>
      </dsp:txBody>
      <dsp:txXfrm>
        <a:off x="747" y="1364447"/>
        <a:ext cx="1816171" cy="838028"/>
      </dsp:txXfrm>
    </dsp:sp>
    <dsp:sp modelId="{E5CBEC25-A1C8-4EFB-8B46-F8B173D50FED}">
      <dsp:nvSpPr>
        <dsp:cNvPr id="0" name=""/>
        <dsp:cNvSpPr/>
      </dsp:nvSpPr>
      <dsp:spPr>
        <a:xfrm>
          <a:off x="747"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How it works</a:t>
          </a:r>
        </a:p>
        <a:p>
          <a:pPr marL="0" lvl="0" indent="0" algn="l" defTabSz="488950">
            <a:lnSpc>
              <a:spcPct val="100000"/>
            </a:lnSpc>
            <a:spcBef>
              <a:spcPct val="0"/>
            </a:spcBef>
            <a:spcAft>
              <a:spcPct val="35000"/>
            </a:spcAft>
            <a:buNone/>
          </a:pPr>
          <a:r>
            <a:rPr lang="en-US" sz="1100" kern="1200"/>
            <a:t>How it is maintained</a:t>
          </a:r>
        </a:p>
      </dsp:txBody>
      <dsp:txXfrm>
        <a:off x="747" y="2242919"/>
        <a:ext cx="1816171" cy="421065"/>
      </dsp:txXfrm>
    </dsp:sp>
    <dsp:sp modelId="{1CBE5B49-CA5F-47D7-8052-E415673E3D52}">
      <dsp:nvSpPr>
        <dsp:cNvPr id="0" name=""/>
        <dsp:cNvSpPr/>
      </dsp:nvSpPr>
      <dsp:spPr>
        <a:xfrm>
          <a:off x="2134749" y="641835"/>
          <a:ext cx="635660" cy="635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7302F8-622A-4E53-8065-7F36D793E55A}">
      <dsp:nvSpPr>
        <dsp:cNvPr id="0" name=""/>
        <dsp:cNvSpPr/>
      </dsp:nvSpPr>
      <dsp:spPr>
        <a:xfrm>
          <a:off x="2134749"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Software Development Life Cycle (SDLC)</a:t>
          </a:r>
        </a:p>
      </dsp:txBody>
      <dsp:txXfrm>
        <a:off x="2134749" y="1364447"/>
        <a:ext cx="1816171" cy="838028"/>
      </dsp:txXfrm>
    </dsp:sp>
    <dsp:sp modelId="{79730C64-E569-4E59-9AC3-8E4C7028E7BC}">
      <dsp:nvSpPr>
        <dsp:cNvPr id="0" name=""/>
        <dsp:cNvSpPr/>
      </dsp:nvSpPr>
      <dsp:spPr>
        <a:xfrm>
          <a:off x="2134749"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BA00B789-5DF9-4939-BB6A-887B0BD82E65}">
      <dsp:nvSpPr>
        <dsp:cNvPr id="0" name=""/>
        <dsp:cNvSpPr/>
      </dsp:nvSpPr>
      <dsp:spPr>
        <a:xfrm>
          <a:off x="4268751" y="641835"/>
          <a:ext cx="635660" cy="635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F1C2A-3928-45A4-8B28-406706CD3E02}">
      <dsp:nvSpPr>
        <dsp:cNvPr id="0" name=""/>
        <dsp:cNvSpPr/>
      </dsp:nvSpPr>
      <dsp:spPr>
        <a:xfrm>
          <a:off x="4268751"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Tools for managing software development</a:t>
          </a:r>
        </a:p>
      </dsp:txBody>
      <dsp:txXfrm>
        <a:off x="4268751" y="1364447"/>
        <a:ext cx="1816171" cy="838028"/>
      </dsp:txXfrm>
    </dsp:sp>
    <dsp:sp modelId="{39C5E7EF-B779-4FC8-B3F1-B28B79D9FE88}">
      <dsp:nvSpPr>
        <dsp:cNvPr id="0" name=""/>
        <dsp:cNvSpPr/>
      </dsp:nvSpPr>
      <dsp:spPr>
        <a:xfrm>
          <a:off x="4268751"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E1961413-ECD9-47AA-85D4-979E6687C83C}">
      <dsp:nvSpPr>
        <dsp:cNvPr id="0" name=""/>
        <dsp:cNvSpPr/>
      </dsp:nvSpPr>
      <dsp:spPr>
        <a:xfrm>
          <a:off x="6402753" y="641835"/>
          <a:ext cx="635660" cy="635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ECCF64-EF0B-4854-8AA6-FCEC3346DE34}">
      <dsp:nvSpPr>
        <dsp:cNvPr id="0" name=""/>
        <dsp:cNvSpPr/>
      </dsp:nvSpPr>
      <dsp:spPr>
        <a:xfrm>
          <a:off x="6402753"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Management techniques for maintaining codebases</a:t>
          </a:r>
        </a:p>
      </dsp:txBody>
      <dsp:txXfrm>
        <a:off x="6402753" y="1364447"/>
        <a:ext cx="1816171" cy="838028"/>
      </dsp:txXfrm>
    </dsp:sp>
    <dsp:sp modelId="{FDFCFB87-4884-4C29-9C88-A3577569DB91}">
      <dsp:nvSpPr>
        <dsp:cNvPr id="0" name=""/>
        <dsp:cNvSpPr/>
      </dsp:nvSpPr>
      <dsp:spPr>
        <a:xfrm>
          <a:off x="6402753"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35894F46-384F-4674-BD9D-C5A73D2B2F41}">
      <dsp:nvSpPr>
        <dsp:cNvPr id="0" name=""/>
        <dsp:cNvSpPr/>
      </dsp:nvSpPr>
      <dsp:spPr>
        <a:xfrm>
          <a:off x="8536755" y="641835"/>
          <a:ext cx="635660" cy="6356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E6AE1-7F71-40DA-9DD9-B1CB30B78DC5}">
      <dsp:nvSpPr>
        <dsp:cNvPr id="0" name=""/>
        <dsp:cNvSpPr/>
      </dsp:nvSpPr>
      <dsp:spPr>
        <a:xfrm>
          <a:off x="8536755"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Standards that apply to these topics</a:t>
          </a:r>
        </a:p>
      </dsp:txBody>
      <dsp:txXfrm>
        <a:off x="8536755" y="1364447"/>
        <a:ext cx="1816171" cy="838028"/>
      </dsp:txXfrm>
    </dsp:sp>
    <dsp:sp modelId="{BD431641-2E4B-44C2-82DB-C5CC5B1B29B2}">
      <dsp:nvSpPr>
        <dsp:cNvPr id="0" name=""/>
        <dsp:cNvSpPr/>
      </dsp:nvSpPr>
      <dsp:spPr>
        <a:xfrm>
          <a:off x="8536755"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C135E-6D8E-48AF-88F6-95929319E457}">
      <dsp:nvSpPr>
        <dsp:cNvPr id="0" name=""/>
        <dsp:cNvSpPr/>
      </dsp:nvSpPr>
      <dsp:spPr>
        <a:xfrm>
          <a:off x="0" y="1349"/>
          <a:ext cx="5924550" cy="702000"/>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Windows</a:t>
          </a:r>
        </a:p>
      </dsp:txBody>
      <dsp:txXfrm>
        <a:off x="34269" y="35618"/>
        <a:ext cx="5856012" cy="633462"/>
      </dsp:txXfrm>
    </dsp:sp>
    <dsp:sp modelId="{EF00236F-6F95-4C47-9839-FCA2358BA691}">
      <dsp:nvSpPr>
        <dsp:cNvPr id="0" name=""/>
        <dsp:cNvSpPr/>
      </dsp:nvSpPr>
      <dsp:spPr>
        <a:xfrm>
          <a:off x="0" y="703349"/>
          <a:ext cx="5924550" cy="114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10</a:t>
          </a:r>
        </a:p>
        <a:p>
          <a:pPr marL="228600" lvl="1" indent="-228600" algn="l" defTabSz="1022350">
            <a:lnSpc>
              <a:spcPct val="90000"/>
            </a:lnSpc>
            <a:spcBef>
              <a:spcPct val="0"/>
            </a:spcBef>
            <a:spcAft>
              <a:spcPct val="20000"/>
            </a:spcAft>
            <a:buChar char="•"/>
          </a:pPr>
          <a:r>
            <a:rPr lang="en-US" sz="2300" kern="1200"/>
            <a:t>11</a:t>
          </a:r>
        </a:p>
        <a:p>
          <a:pPr marL="228600" lvl="1" indent="-228600" algn="l" defTabSz="1022350">
            <a:lnSpc>
              <a:spcPct val="90000"/>
            </a:lnSpc>
            <a:spcBef>
              <a:spcPct val="0"/>
            </a:spcBef>
            <a:spcAft>
              <a:spcPct val="20000"/>
            </a:spcAft>
            <a:buChar char="•"/>
          </a:pPr>
          <a:r>
            <a:rPr lang="en-US" sz="2300" kern="1200"/>
            <a:t>Embedded</a:t>
          </a:r>
        </a:p>
      </dsp:txBody>
      <dsp:txXfrm>
        <a:off x="0" y="703349"/>
        <a:ext cx="5924550" cy="1148850"/>
      </dsp:txXfrm>
    </dsp:sp>
    <dsp:sp modelId="{BD93AEE6-BA91-4CD7-AB4A-2D8BDD1C0B61}">
      <dsp:nvSpPr>
        <dsp:cNvPr id="0" name=""/>
        <dsp:cNvSpPr/>
      </dsp:nvSpPr>
      <dsp:spPr>
        <a:xfrm>
          <a:off x="0" y="1852200"/>
          <a:ext cx="5924550" cy="702000"/>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Mac OS</a:t>
          </a:r>
        </a:p>
      </dsp:txBody>
      <dsp:txXfrm>
        <a:off x="34269" y="1886469"/>
        <a:ext cx="5856012" cy="633462"/>
      </dsp:txXfrm>
    </dsp:sp>
    <dsp:sp modelId="{2E0D2C87-3494-41B0-A86E-0AAE8532B4DC}">
      <dsp:nvSpPr>
        <dsp:cNvPr id="0" name=""/>
        <dsp:cNvSpPr/>
      </dsp:nvSpPr>
      <dsp:spPr>
        <a:xfrm>
          <a:off x="0" y="2640600"/>
          <a:ext cx="5924550" cy="702000"/>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iOS</a:t>
          </a:r>
        </a:p>
      </dsp:txBody>
      <dsp:txXfrm>
        <a:off x="34269" y="2674869"/>
        <a:ext cx="5856012" cy="633462"/>
      </dsp:txXfrm>
    </dsp:sp>
    <dsp:sp modelId="{15659233-C9D3-4AAF-BC91-5231195C377D}">
      <dsp:nvSpPr>
        <dsp:cNvPr id="0" name=""/>
        <dsp:cNvSpPr/>
      </dsp:nvSpPr>
      <dsp:spPr>
        <a:xfrm>
          <a:off x="0" y="3429000"/>
          <a:ext cx="5924550" cy="702000"/>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Linux</a:t>
          </a:r>
        </a:p>
      </dsp:txBody>
      <dsp:txXfrm>
        <a:off x="34269" y="3463269"/>
        <a:ext cx="5856012" cy="633462"/>
      </dsp:txXfrm>
    </dsp:sp>
    <dsp:sp modelId="{0CE930B5-0F11-45FB-8404-0A992717F9ED}">
      <dsp:nvSpPr>
        <dsp:cNvPr id="0" name=""/>
        <dsp:cNvSpPr/>
      </dsp:nvSpPr>
      <dsp:spPr>
        <a:xfrm>
          <a:off x="0" y="4131000"/>
          <a:ext cx="592455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Various flavors</a:t>
          </a:r>
        </a:p>
      </dsp:txBody>
      <dsp:txXfrm>
        <a:off x="0" y="4131000"/>
        <a:ext cx="5924550" cy="496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D2C09-85E3-4401-A890-B31B02438785}">
      <dsp:nvSpPr>
        <dsp:cNvPr id="0" name=""/>
        <dsp:cNvSpPr/>
      </dsp:nvSpPr>
      <dsp:spPr>
        <a:xfrm>
          <a:off x="5599" y="596730"/>
          <a:ext cx="1070937" cy="107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421C4-AB16-4861-8408-DE6B59D9CF26}">
      <dsp:nvSpPr>
        <dsp:cNvPr id="0" name=""/>
        <dsp:cNvSpPr/>
      </dsp:nvSpPr>
      <dsp:spPr>
        <a:xfrm>
          <a:off x="559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What is compiling?</a:t>
          </a:r>
        </a:p>
      </dsp:txBody>
      <dsp:txXfrm>
        <a:off x="5599" y="1749982"/>
        <a:ext cx="3059821" cy="573716"/>
      </dsp:txXfrm>
    </dsp:sp>
    <dsp:sp modelId="{2DAB3544-39D8-47A4-A500-56BE083910C6}">
      <dsp:nvSpPr>
        <dsp:cNvPr id="0" name=""/>
        <dsp:cNvSpPr/>
      </dsp:nvSpPr>
      <dsp:spPr>
        <a:xfrm>
          <a:off x="559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sp>
    <dsp:sp modelId="{09BC8425-E0DB-4D9A-8656-404CC8B27A68}">
      <dsp:nvSpPr>
        <dsp:cNvPr id="0" name=""/>
        <dsp:cNvSpPr/>
      </dsp:nvSpPr>
      <dsp:spPr>
        <a:xfrm>
          <a:off x="3600889" y="596730"/>
          <a:ext cx="1070937" cy="107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DCDB9-7C7A-40E0-A918-D08E0B76A3A2}">
      <dsp:nvSpPr>
        <dsp:cNvPr id="0" name=""/>
        <dsp:cNvSpPr/>
      </dsp:nvSpPr>
      <dsp:spPr>
        <a:xfrm>
          <a:off x="360088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set of instructions that has been compiled becomes an executable ‘binary’</a:t>
          </a:r>
        </a:p>
      </dsp:txBody>
      <dsp:txXfrm>
        <a:off x="3600889" y="1749982"/>
        <a:ext cx="3059821" cy="573716"/>
      </dsp:txXfrm>
    </dsp:sp>
    <dsp:sp modelId="{B95075DF-2E76-4CB6-AFA1-D6FF9372F10E}">
      <dsp:nvSpPr>
        <dsp:cNvPr id="0" name=""/>
        <dsp:cNvSpPr/>
      </dsp:nvSpPr>
      <dsp:spPr>
        <a:xfrm>
          <a:off x="360088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We may just call this an ‘executable’</a:t>
          </a:r>
        </a:p>
      </dsp:txBody>
      <dsp:txXfrm>
        <a:off x="3600889" y="2361984"/>
        <a:ext cx="3059821" cy="149032"/>
      </dsp:txXfrm>
    </dsp:sp>
    <dsp:sp modelId="{9AB57270-A24F-4DF6-800A-2FC454FE3B95}">
      <dsp:nvSpPr>
        <dsp:cNvPr id="0" name=""/>
        <dsp:cNvSpPr/>
      </dsp:nvSpPr>
      <dsp:spPr>
        <a:xfrm>
          <a:off x="7196179" y="596730"/>
          <a:ext cx="1070937" cy="107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12051-3202-49D0-824C-876EA2D96E50}">
      <dsp:nvSpPr>
        <dsp:cNvPr id="0" name=""/>
        <dsp:cNvSpPr/>
      </dsp:nvSpPr>
      <dsp:spPr>
        <a:xfrm>
          <a:off x="719617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Scripts do not compile!</a:t>
          </a:r>
        </a:p>
      </dsp:txBody>
      <dsp:txXfrm>
        <a:off x="7196179" y="1749982"/>
        <a:ext cx="3059821" cy="573716"/>
      </dsp:txXfrm>
    </dsp:sp>
    <dsp:sp modelId="{C2584B7F-7DCE-4F64-9587-3F0BA1E6805D}">
      <dsp:nvSpPr>
        <dsp:cNvPr id="0" name=""/>
        <dsp:cNvSpPr/>
      </dsp:nvSpPr>
      <dsp:spPr>
        <a:xfrm>
          <a:off x="719617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all? Where do you come from? What kinds of backgrounds do you have? Show of hands, who has worked with programming before? Has anyone written a program or maintained one before? I understand that many of you are coming from a fairly diverse background, so does anyone want to volunteer to tell me some about their background? It would help me to calibrate how and what I focus on in the course.</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888045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take a moment to quickly talk about a basic difference between how those instructions we talked about can be built. For most computers, there are two main types of instructions that a computer can consume. There are scripts, and there are “binaries”. What we just looked at in the last slide was a script. If you saw the program in the </a:t>
            </a:r>
            <a:r>
              <a:rPr lang="en-US" dirty="0" err="1"/>
              <a:t>github</a:t>
            </a:r>
            <a:r>
              <a:rPr lang="en-US" dirty="0"/>
              <a:t>, it had a ‘.</a:t>
            </a:r>
            <a:r>
              <a:rPr lang="en-US" dirty="0" err="1"/>
              <a:t>sh</a:t>
            </a:r>
            <a:r>
              <a:rPr lang="en-US" dirty="0"/>
              <a:t>’ extension which means that it’s meant to be run inside of a “shell”.</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113873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2764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2003 Northeast blackout was caused by an undiscovered race condition in General Electric Energy's XA/21 monitoring software. Some of you might have lived through this, if you lived in the Oakland University area in 2003. I did, and I still remember that 3 day period of my life. </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418673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nowadays has a smart phone (hardware) and these smart phones have an astounding amount of sensors and </a:t>
            </a:r>
            <a:r>
              <a:rPr lang="en-US" dirty="0" err="1"/>
              <a:t>wizzbang</a:t>
            </a:r>
            <a:r>
              <a:rPr lang="en-US" dirty="0"/>
              <a:t> features on them that apps can use. But as I’m sure we’ve all noticed, not every app is actually all that great. So what I want us all to do for a minute is think about the best app you’ve ever used. Let’s talk about some things that made this app so great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2011793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we’ve talked about a variety of topics that are important to understand for the sake of software development. So let’s tie these concepts together in this class.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275614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meeting 3 times a week on Tuesdays, Wednesdays and Thursdays for the next 5 weeks. We’ll begin around 7AM and end around 10AM Eastern time.</a:t>
            </a:r>
          </a:p>
          <a:p>
            <a:r>
              <a:rPr lang="en-US" dirty="0"/>
              <a:t>I will make class materials available in two places: Moodle, and </a:t>
            </a:r>
            <a:r>
              <a:rPr lang="en-US" dirty="0" err="1"/>
              <a:t>Github</a:t>
            </a:r>
            <a:r>
              <a:rPr lang="en-US" dirty="0"/>
              <a:t>. </a:t>
            </a:r>
            <a:r>
              <a:rPr lang="en-US" dirty="0" err="1"/>
              <a:t>Github</a:t>
            </a:r>
            <a:r>
              <a:rPr lang="en-US" dirty="0"/>
              <a:t> is one of the tools that we’ll be talking about in this class, so if you want to challenge yourself to put some of what we talk to into practice, jump over to </a:t>
            </a:r>
            <a:r>
              <a:rPr lang="en-US" dirty="0" err="1"/>
              <a:t>github</a:t>
            </a:r>
            <a:r>
              <a:rPr lang="en-US" dirty="0"/>
              <a:t> where the class materials will also be made available.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91606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the process of modern software development.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403758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modern technology. How it works, and how we maintain it. We’ll talk about some of the most popular tools you’ll use in this work. You will also have opportunities to be exposed to these tools in this class through presentations, but also though hands-on use for some of these tools if you choose to do so.</a:t>
            </a:r>
          </a:p>
          <a:p>
            <a:r>
              <a:rPr lang="en-US" dirty="0"/>
              <a:t>We’re going to talk about the Software Development Life Cycle (Also called the SDLC) and how this general principal applies to developing and maintaining codebases. Alongside that topic, we will talk about some management techniques which can be used to help apply the principals from the SDLC to your everyday work.</a:t>
            </a:r>
          </a:p>
          <a:p>
            <a:r>
              <a:rPr lang="en-US" dirty="0"/>
              <a:t>Finally, we will talk about some of the standards which apply to these topics, and a few that will apply directly to your work.</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338244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our conversation about how to build software, let’s think about some of the software we deal with on a daily basis. In this slide, we can see some examples of software we can see and touch. Most of you are probably using browsers like Firefox, Chrome, Internet Explorer and Safari to get access to these course materials. Many of you also probably have a smart phone which entirely runs on different variations of software. One application we will all certainly be using in this class is Moodle.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349857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all software works in a way that we can see and understand as obviously as some of the software we saw in the previous slide. When you double click on a browser application on your computer, you probably understand that what you’re doing is starting a piece of software. But software is actually all around us all the time. When you turn on your TV or radio (which typically only operate thanks to software…unless you’re using a crystal radio or something.) You might hear a weather report. That weather report is created using information compiled from computerized models and programmed algorithms.</a:t>
            </a:r>
          </a:p>
          <a:p>
            <a:endParaRPr lang="en-US" dirty="0"/>
          </a:p>
          <a:p>
            <a:r>
              <a:rPr lang="en-US" dirty="0"/>
              <a:t>If you’ve put any smart home devices into your house like smart lights or a ring doorbell, those run a lot more different types of software than the average person probably knows. Any car built in the last 10 years also comes with an incredible amount of software under the hood.</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7344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even incidentally aware of software, then you’ve probably also heard the term “hardware” before. Hardware and software are interrelated.</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6462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software operation is a combination of some old things and some new things.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221333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at a high level about what a program is, but we kind of talked about it as if everyone knows exactly what a program is. So let’s ask an obvious question; what is a program really?</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2395923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111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225755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90974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64576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2728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35924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98071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6390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7739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3950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1294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32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989046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767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0221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7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60EA64-D806-43AC-9DF2-F8C432F32B4C}" type="datetimeFigureOut">
              <a:rPr lang="en-US" smtClean="0"/>
              <a:t>5/25/2023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616138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9E036-D6E4-91F2-F3EC-B5F02D9E25EA}"/>
              </a:ext>
            </a:extLst>
          </p:cNvPr>
          <p:cNvPicPr>
            <a:picLocks noChangeAspect="1"/>
          </p:cNvPicPr>
          <p:nvPr/>
        </p:nvPicPr>
        <p:blipFill rotWithShape="1">
          <a:blip r:embed="rId3">
            <a:alphaModFix amt="85000"/>
          </a:blip>
          <a:srcRect b="19953"/>
          <a:stretch/>
        </p:blipFill>
        <p:spPr>
          <a:xfrm>
            <a:off x="20" y="2030"/>
            <a:ext cx="12191980" cy="6855970"/>
          </a:xfrm>
          <a:prstGeom prst="rect">
            <a:avLst/>
          </a:prstGeom>
        </p:spPr>
      </p:pic>
      <p:sp>
        <p:nvSpPr>
          <p:cNvPr id="21" name="Rectangle 9">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2" name="Rectangle 11">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41534" y="2011680"/>
            <a:ext cx="8354862" cy="1771180"/>
          </a:xfrm>
        </p:spPr>
        <p:txBody>
          <a:bodyPr vert="horz" lIns="182880" tIns="182880" rIns="182880" bIns="182880" rtlCol="0">
            <a:normAutofit/>
          </a:bodyPr>
          <a:lstStyle/>
          <a:p>
            <a:r>
              <a:rPr lang="en-US" sz="3400" dirty="0"/>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41533" y="3883069"/>
            <a:ext cx="8354863" cy="967228"/>
          </a:xfrm>
        </p:spPr>
        <p:txBody>
          <a:bodyPr vert="horz" lIns="91440" tIns="45720" rIns="91440" bIns="45720" rtlCol="0">
            <a:normAutofit/>
          </a:bodyPr>
          <a:lstStyle/>
          <a:p>
            <a:pPr>
              <a:lnSpc>
                <a:spcPct val="110000"/>
              </a:lnSpc>
            </a:pPr>
            <a:r>
              <a:rPr lang="en-US" sz="1100"/>
              <a:t>Emily </a:t>
            </a:r>
            <a:r>
              <a:rPr lang="en-US" sz="1100" err="1"/>
              <a:t>Crose</a:t>
            </a:r>
            <a:endParaRPr lang="en-US" sz="1100"/>
          </a:p>
          <a:p>
            <a:pPr>
              <a:lnSpc>
                <a:spcPct val="110000"/>
              </a:lnSpc>
            </a:pPr>
            <a:r>
              <a:rPr lang="en-US" sz="1100"/>
              <a:t>For</a:t>
            </a:r>
          </a:p>
          <a:p>
            <a:pPr>
              <a:lnSpc>
                <a:spcPct val="110000"/>
              </a:lnSpc>
            </a:pPr>
            <a:r>
              <a:rPr lang="en-US" sz="110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C5D34-C25A-105B-4BEC-E708FA5A2C1E}"/>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4400" dirty="0"/>
              <a:t>Software we can see</a:t>
            </a:r>
          </a:p>
        </p:txBody>
      </p:sp>
      <p:pic>
        <p:nvPicPr>
          <p:cNvPr id="11" name="Picture 10" descr="Logo, icon&#10;&#10;Description automatically generated">
            <a:extLst>
              <a:ext uri="{FF2B5EF4-FFF2-40B4-BE49-F238E27FC236}">
                <a16:creationId xmlns:a16="http://schemas.microsoft.com/office/drawing/2014/main" id="{3BE1509E-32F4-EA95-42DA-7F3DD1204535}"/>
              </a:ext>
            </a:extLst>
          </p:cNvPr>
          <p:cNvPicPr>
            <a:picLocks noChangeAspect="1"/>
          </p:cNvPicPr>
          <p:nvPr/>
        </p:nvPicPr>
        <p:blipFill>
          <a:blip r:embed="rId4"/>
          <a:stretch>
            <a:fillRect/>
          </a:stretch>
        </p:blipFill>
        <p:spPr>
          <a:xfrm>
            <a:off x="917762" y="1151069"/>
            <a:ext cx="2463293" cy="255926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6F9F61DE-9F5C-F495-8188-F7028EFBBE51}"/>
              </a:ext>
            </a:extLst>
          </p:cNvPr>
          <p:cNvPicPr>
            <a:picLocks noChangeAspect="1"/>
          </p:cNvPicPr>
          <p:nvPr/>
        </p:nvPicPr>
        <p:blipFill>
          <a:blip r:embed="rId5"/>
          <a:stretch>
            <a:fillRect/>
          </a:stretch>
        </p:blipFill>
        <p:spPr>
          <a:xfrm>
            <a:off x="3542088" y="1735271"/>
            <a:ext cx="2468880" cy="1388745"/>
          </a:xfrm>
          <a:prstGeom prst="rect">
            <a:avLst/>
          </a:prstGeom>
        </p:spPr>
      </p:pic>
      <p:pic>
        <p:nvPicPr>
          <p:cNvPr id="7" name="Picture 6" descr="Logo, company name&#10;&#10;Description automatically generated">
            <a:extLst>
              <a:ext uri="{FF2B5EF4-FFF2-40B4-BE49-F238E27FC236}">
                <a16:creationId xmlns:a16="http://schemas.microsoft.com/office/drawing/2014/main" id="{34B21ECF-129E-D8D5-A333-85ABA4F99976}"/>
              </a:ext>
            </a:extLst>
          </p:cNvPr>
          <p:cNvPicPr>
            <a:picLocks noChangeAspect="1"/>
          </p:cNvPicPr>
          <p:nvPr/>
        </p:nvPicPr>
        <p:blipFill>
          <a:blip r:embed="rId6"/>
          <a:stretch>
            <a:fillRect/>
          </a:stretch>
        </p:blipFill>
        <p:spPr>
          <a:xfrm>
            <a:off x="6172001" y="1735726"/>
            <a:ext cx="2467261" cy="1387834"/>
          </a:xfrm>
          <a:prstGeom prst="rect">
            <a:avLst/>
          </a:prstGeom>
        </p:spPr>
      </p:pic>
      <p:pic>
        <p:nvPicPr>
          <p:cNvPr id="5" name="Content Placeholder 4">
            <a:extLst>
              <a:ext uri="{FF2B5EF4-FFF2-40B4-BE49-F238E27FC236}">
                <a16:creationId xmlns:a16="http://schemas.microsoft.com/office/drawing/2014/main" id="{9827B972-8889-C981-3C5B-5E5740BE00E2}"/>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8800296" y="1197072"/>
            <a:ext cx="2467260" cy="2467260"/>
          </a:xfrm>
          <a:prstGeom prst="rect">
            <a:avLst/>
          </a:prstGeom>
        </p:spPr>
      </p:pic>
    </p:spTree>
    <p:extLst>
      <p:ext uri="{BB962C8B-B14F-4D97-AF65-F5344CB8AC3E}">
        <p14:creationId xmlns:p14="http://schemas.microsoft.com/office/powerpoint/2010/main" val="1460472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38EA-3133-52D9-56F5-A5E2205ACE09}"/>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Hidden software</a:t>
            </a:r>
          </a:p>
        </p:txBody>
      </p:sp>
      <p:sp>
        <p:nvSpPr>
          <p:cNvPr id="29" name="Rectangle 28">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alendar&#10;&#10;Description automatically generated">
            <a:extLst>
              <a:ext uri="{FF2B5EF4-FFF2-40B4-BE49-F238E27FC236}">
                <a16:creationId xmlns:a16="http://schemas.microsoft.com/office/drawing/2014/main" id="{0E6C7179-9BFB-D02D-C023-C49A67B05E49}"/>
              </a:ext>
            </a:extLst>
          </p:cNvPr>
          <p:cNvPicPr>
            <a:picLocks noChangeAspect="1"/>
          </p:cNvPicPr>
          <p:nvPr/>
        </p:nvPicPr>
        <p:blipFill rotWithShape="1">
          <a:blip r:embed="rId4"/>
          <a:srcRect l="2953" r="6819" b="-1"/>
          <a:stretch/>
        </p:blipFill>
        <p:spPr>
          <a:xfrm>
            <a:off x="20" y="814434"/>
            <a:ext cx="3881599" cy="2409135"/>
          </a:xfrm>
          <a:prstGeom prst="rect">
            <a:avLst/>
          </a:prstGeom>
        </p:spPr>
      </p:pic>
      <p:sp>
        <p:nvSpPr>
          <p:cNvPr id="31" name="Rectangle 30">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light bulbs&#10;&#10;Description automatically generated with medium confidence">
            <a:extLst>
              <a:ext uri="{FF2B5EF4-FFF2-40B4-BE49-F238E27FC236}">
                <a16:creationId xmlns:a16="http://schemas.microsoft.com/office/drawing/2014/main" id="{7A7C89AD-808C-4530-0183-E3BD47EFD65C}"/>
              </a:ext>
            </a:extLst>
          </p:cNvPr>
          <p:cNvPicPr>
            <a:picLocks noChangeAspect="1"/>
          </p:cNvPicPr>
          <p:nvPr/>
        </p:nvPicPr>
        <p:blipFill rotWithShape="1">
          <a:blip r:embed="rId5"/>
          <a:srcRect r="1" b="12727"/>
          <a:stretch/>
        </p:blipFill>
        <p:spPr>
          <a:xfrm>
            <a:off x="4722011" y="3"/>
            <a:ext cx="3383280" cy="2952729"/>
          </a:xfrm>
          <a:prstGeom prst="rect">
            <a:avLst/>
          </a:prstGeom>
        </p:spPr>
      </p:pic>
      <p:sp>
        <p:nvSpPr>
          <p:cNvPr id="33" name="Rectangle 32">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loudspeaker&#10;&#10;Description automatically generated">
            <a:extLst>
              <a:ext uri="{FF2B5EF4-FFF2-40B4-BE49-F238E27FC236}">
                <a16:creationId xmlns:a16="http://schemas.microsoft.com/office/drawing/2014/main" id="{D126C3CB-0924-88AC-D097-CECBCD3A1E31}"/>
              </a:ext>
            </a:extLst>
          </p:cNvPr>
          <p:cNvPicPr>
            <a:picLocks noChangeAspect="1"/>
          </p:cNvPicPr>
          <p:nvPr/>
        </p:nvPicPr>
        <p:blipFill rotWithShape="1">
          <a:blip r:embed="rId6"/>
          <a:srcRect r="4" b="6028"/>
          <a:stretch/>
        </p:blipFill>
        <p:spPr>
          <a:xfrm>
            <a:off x="8942136" y="824732"/>
            <a:ext cx="3249864" cy="3054096"/>
          </a:xfrm>
          <a:prstGeom prst="rect">
            <a:avLst/>
          </a:prstGeom>
        </p:spPr>
      </p:pic>
      <p:pic>
        <p:nvPicPr>
          <p:cNvPr id="5" name="Content Placeholder 4" descr="Diagram, timeline&#10;&#10;Description automatically generated">
            <a:extLst>
              <a:ext uri="{FF2B5EF4-FFF2-40B4-BE49-F238E27FC236}">
                <a16:creationId xmlns:a16="http://schemas.microsoft.com/office/drawing/2014/main" id="{A5FC63B3-0CFC-BCE7-EE74-93F5223335A4}"/>
              </a:ext>
            </a:extLst>
          </p:cNvPr>
          <p:cNvPicPr>
            <a:picLocks noChangeAspect="1"/>
          </p:cNvPicPr>
          <p:nvPr/>
        </p:nvPicPr>
        <p:blipFill rotWithShape="1">
          <a:blip r:embed="rId7"/>
          <a:srcRect l="14461" r="14319" b="-2"/>
          <a:stretch/>
        </p:blipFill>
        <p:spPr>
          <a:xfrm>
            <a:off x="795963" y="4041946"/>
            <a:ext cx="3099816" cy="2230645"/>
          </a:xfrm>
          <a:prstGeom prst="rect">
            <a:avLst/>
          </a:prstGeom>
        </p:spPr>
      </p:pic>
    </p:spTree>
    <p:extLst>
      <p:ext uri="{BB962C8B-B14F-4D97-AF65-F5344CB8AC3E}">
        <p14:creationId xmlns:p14="http://schemas.microsoft.com/office/powerpoint/2010/main" val="149147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4B465-F925-B40A-D196-578556781C86}"/>
              </a:ext>
            </a:extLst>
          </p:cNvPr>
          <p:cNvPicPr>
            <a:picLocks noChangeAspect="1"/>
          </p:cNvPicPr>
          <p:nvPr/>
        </p:nvPicPr>
        <p:blipFill rotWithShape="1">
          <a:blip r:embed="rId4"/>
          <a:srcRect t="29"/>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9503B-317E-A739-9B43-8ABB222A24F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Hardware vs software</a:t>
            </a:r>
          </a:p>
        </p:txBody>
      </p:sp>
    </p:spTree>
    <p:extLst>
      <p:ext uri="{BB962C8B-B14F-4D97-AF65-F5344CB8AC3E}">
        <p14:creationId xmlns:p14="http://schemas.microsoft.com/office/powerpoint/2010/main" val="41194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749C15FD-A248-2C29-9ADD-32BE9202ADD3}"/>
              </a:ext>
            </a:extLst>
          </p:cNvPr>
          <p:cNvPicPr>
            <a:picLocks noChangeAspect="1"/>
          </p:cNvPicPr>
          <p:nvPr/>
        </p:nvPicPr>
        <p:blipFill rotWithShape="1">
          <a:blip r:embed="rId3">
            <a:alphaModFix amt="35000"/>
          </a:blip>
          <a:srcRect t="2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Central Processing Unit (CPU)</a:t>
            </a:r>
          </a:p>
          <a:p>
            <a:r>
              <a:rPr lang="en-US" dirty="0"/>
              <a:t>Graphics Processing Unit (GPU)</a:t>
            </a:r>
          </a:p>
          <a:p>
            <a:r>
              <a:rPr lang="en-US" dirty="0"/>
              <a:t>Random Access Memory (RAM)</a:t>
            </a:r>
          </a:p>
          <a:p>
            <a:r>
              <a:rPr lang="en-US" dirty="0"/>
              <a:t>I/O devices</a:t>
            </a:r>
          </a:p>
          <a:p>
            <a:pPr lvl="1"/>
            <a:r>
              <a:rPr lang="en-US" dirty="0"/>
              <a:t>Keyboard</a:t>
            </a:r>
          </a:p>
          <a:p>
            <a:pPr lvl="1"/>
            <a:r>
              <a:rPr lang="en-US" dirty="0"/>
              <a:t>Mouse</a:t>
            </a:r>
          </a:p>
          <a:p>
            <a:pPr lvl="1"/>
            <a:r>
              <a:rPr lang="en-US" dirty="0"/>
              <a:t>VR Headset</a:t>
            </a:r>
          </a:p>
        </p:txBody>
      </p:sp>
    </p:spTree>
    <p:extLst>
      <p:ext uri="{BB962C8B-B14F-4D97-AF65-F5344CB8AC3E}">
        <p14:creationId xmlns:p14="http://schemas.microsoft.com/office/powerpoint/2010/main" val="391052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lectronics protoboard">
            <a:extLst>
              <a:ext uri="{FF2B5EF4-FFF2-40B4-BE49-F238E27FC236}">
                <a16:creationId xmlns:a16="http://schemas.microsoft.com/office/drawing/2014/main" id="{70811EA7-1E57-F635-9741-EB6A5DF94D8B}"/>
              </a:ext>
            </a:extLst>
          </p:cNvPr>
          <p:cNvPicPr>
            <a:picLocks noChangeAspect="1"/>
          </p:cNvPicPr>
          <p:nvPr/>
        </p:nvPicPr>
        <p:blipFill rotWithShape="1">
          <a:blip r:embed="rId3">
            <a:alphaModFix amt="20000"/>
            <a:grayscl/>
          </a:blip>
          <a:srcRect t="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 </a:t>
            </a:r>
            <a:r>
              <a:rPr lang="en-US" dirty="0" err="1"/>
              <a:t>Cont</a:t>
            </a:r>
            <a:r>
              <a:rPr lang="en-US" dirty="0"/>
              <a:t>’</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Sensors</a:t>
            </a:r>
          </a:p>
          <a:p>
            <a:pPr lvl="1"/>
            <a:r>
              <a:rPr lang="en-US" dirty="0"/>
              <a:t>Temperature</a:t>
            </a:r>
          </a:p>
          <a:p>
            <a:pPr lvl="1"/>
            <a:r>
              <a:rPr lang="en-US" dirty="0"/>
              <a:t>Pressure</a:t>
            </a:r>
          </a:p>
          <a:p>
            <a:pPr lvl="1"/>
            <a:r>
              <a:rPr lang="en-US" dirty="0"/>
              <a:t>gyroscope</a:t>
            </a:r>
          </a:p>
        </p:txBody>
      </p:sp>
    </p:spTree>
    <p:extLst>
      <p:ext uri="{BB962C8B-B14F-4D97-AF65-F5344CB8AC3E}">
        <p14:creationId xmlns:p14="http://schemas.microsoft.com/office/powerpoint/2010/main" val="4188441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D9B5-A7CE-62B5-EE31-808E39D8EF6B}"/>
              </a:ext>
            </a:extLst>
          </p:cNvPr>
          <p:cNvSpPr>
            <a:spLocks noGrp="1"/>
          </p:cNvSpPr>
          <p:nvPr>
            <p:ph type="title"/>
          </p:nvPr>
        </p:nvSpPr>
        <p:spPr>
          <a:xfrm>
            <a:off x="4927472" y="609600"/>
            <a:ext cx="6340084" cy="1326321"/>
          </a:xfrm>
        </p:spPr>
        <p:txBody>
          <a:bodyPr>
            <a:normAutofit/>
          </a:bodyPr>
          <a:lstStyle/>
          <a:p>
            <a:r>
              <a:rPr lang="en-US" dirty="0"/>
              <a:t>Purpose of hardware</a:t>
            </a:r>
          </a:p>
        </p:txBody>
      </p:sp>
      <p:pic>
        <p:nvPicPr>
          <p:cNvPr id="5" name="Picture 4" descr="Circuit board background">
            <a:extLst>
              <a:ext uri="{FF2B5EF4-FFF2-40B4-BE49-F238E27FC236}">
                <a16:creationId xmlns:a16="http://schemas.microsoft.com/office/drawing/2014/main" id="{2CF6BD73-5920-C4EB-40D4-96E0DCE20303}"/>
              </a:ext>
            </a:extLst>
          </p:cNvPr>
          <p:cNvPicPr>
            <a:picLocks noChangeAspect="1"/>
          </p:cNvPicPr>
          <p:nvPr/>
        </p:nvPicPr>
        <p:blipFill rotWithShape="1">
          <a:blip r:embed="rId3"/>
          <a:srcRect l="10300" r="44747"/>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3B46513D-6169-F5FF-581D-89891B81A7C2}"/>
              </a:ext>
            </a:extLst>
          </p:cNvPr>
          <p:cNvSpPr>
            <a:spLocks noGrp="1"/>
          </p:cNvSpPr>
          <p:nvPr>
            <p:ph idx="1"/>
          </p:nvPr>
        </p:nvSpPr>
        <p:spPr>
          <a:xfrm>
            <a:off x="4927471" y="2096064"/>
            <a:ext cx="6340085" cy="3695136"/>
          </a:xfrm>
        </p:spPr>
        <p:txBody>
          <a:bodyPr>
            <a:normAutofit/>
          </a:bodyPr>
          <a:lstStyle/>
          <a:p>
            <a:r>
              <a:rPr lang="en-US" dirty="0"/>
              <a:t>The physical half of computing (As opposed to logical)</a:t>
            </a:r>
          </a:p>
          <a:p>
            <a:r>
              <a:rPr lang="en-US" dirty="0"/>
              <a:t>Does physical calculations</a:t>
            </a:r>
          </a:p>
          <a:p>
            <a:r>
              <a:rPr lang="en-US" dirty="0"/>
              <a:t>Produces signals which are interpreted by software</a:t>
            </a:r>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8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FDF-7325-7E4C-335A-F3D91645A9B5}"/>
              </a:ext>
            </a:extLst>
          </p:cNvPr>
          <p:cNvSpPr>
            <a:spLocks noGrp="1"/>
          </p:cNvSpPr>
          <p:nvPr>
            <p:ph type="title"/>
          </p:nvPr>
        </p:nvSpPr>
        <p:spPr>
          <a:xfrm>
            <a:off x="4927472" y="609600"/>
            <a:ext cx="6340084" cy="1326321"/>
          </a:xfrm>
        </p:spPr>
        <p:txBody>
          <a:bodyPr>
            <a:normAutofit/>
          </a:bodyPr>
          <a:lstStyle/>
          <a:p>
            <a:r>
              <a:rPr lang="en-US" dirty="0"/>
              <a:t>Purpose of software</a:t>
            </a:r>
          </a:p>
        </p:txBody>
      </p:sp>
      <p:pic>
        <p:nvPicPr>
          <p:cNvPr id="5" name="Picture 4" descr="Computer script on a screen">
            <a:extLst>
              <a:ext uri="{FF2B5EF4-FFF2-40B4-BE49-F238E27FC236}">
                <a16:creationId xmlns:a16="http://schemas.microsoft.com/office/drawing/2014/main" id="{20EA097B-51DB-2CE5-AC86-469BB9116FDA}"/>
              </a:ext>
            </a:extLst>
          </p:cNvPr>
          <p:cNvPicPr>
            <a:picLocks noChangeAspect="1"/>
          </p:cNvPicPr>
          <p:nvPr/>
        </p:nvPicPr>
        <p:blipFill rotWithShape="1">
          <a:blip r:embed="rId3"/>
          <a:srcRect l="7552" r="47324" b="-1"/>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2B9F11C0-A0DB-25E8-924B-2759DCBB8095}"/>
              </a:ext>
            </a:extLst>
          </p:cNvPr>
          <p:cNvSpPr>
            <a:spLocks noGrp="1"/>
          </p:cNvSpPr>
          <p:nvPr>
            <p:ph idx="1"/>
          </p:nvPr>
        </p:nvSpPr>
        <p:spPr>
          <a:xfrm>
            <a:off x="4927471" y="2096064"/>
            <a:ext cx="6340085" cy="3695136"/>
          </a:xfrm>
        </p:spPr>
        <p:txBody>
          <a:bodyPr>
            <a:normAutofit/>
          </a:bodyPr>
          <a:lstStyle/>
          <a:p>
            <a:r>
              <a:rPr lang="en-US" dirty="0"/>
              <a:t>Provides interface between hardware and the user</a:t>
            </a:r>
          </a:p>
          <a:p>
            <a:r>
              <a:rPr lang="en-US" dirty="0"/>
              <a:t>Software provides a “logical” layer of interpretation</a:t>
            </a:r>
          </a:p>
          <a:p>
            <a:pPr marL="0" indent="0">
              <a:buNone/>
            </a:pPr>
            <a:endParaRPr lang="en-US" dirty="0"/>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0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101010 data lines to infinity">
            <a:extLst>
              <a:ext uri="{FF2B5EF4-FFF2-40B4-BE49-F238E27FC236}">
                <a16:creationId xmlns:a16="http://schemas.microsoft.com/office/drawing/2014/main" id="{1A76CA23-838C-C953-0B40-EA7CCEC59184}"/>
              </a:ext>
            </a:extLst>
          </p:cNvPr>
          <p:cNvPicPr>
            <a:picLocks noChangeAspect="1"/>
          </p:cNvPicPr>
          <p:nvPr/>
        </p:nvPicPr>
        <p:blipFill rotWithShape="1">
          <a:blip r:embed="rId4">
            <a:alphaModFix amt="35000"/>
            <a:grayscl/>
          </a:blip>
          <a:srcRect t="1312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EB4B6D2-BDF5-A61C-DD9A-00B9D45F09B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Modern software</a:t>
            </a:r>
          </a:p>
        </p:txBody>
      </p:sp>
      <p:sp>
        <p:nvSpPr>
          <p:cNvPr id="4" name="Text Placeholder 3">
            <a:extLst>
              <a:ext uri="{FF2B5EF4-FFF2-40B4-BE49-F238E27FC236}">
                <a16:creationId xmlns:a16="http://schemas.microsoft.com/office/drawing/2014/main" id="{3285655D-E5D4-63D0-A307-F296403A4FA9}"/>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85436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DFD9F619-61BE-E4C8-A346-04F416F90C2E}"/>
              </a:ext>
            </a:extLst>
          </p:cNvPr>
          <p:cNvPicPr>
            <a:picLocks noChangeAspect="1"/>
          </p:cNvPicPr>
          <p:nvPr/>
        </p:nvPicPr>
        <p:blipFill rotWithShape="1">
          <a:blip r:embed="rId3">
            <a:alphaModFix amt="35000"/>
          </a:blip>
          <a:srcRect t="18219" b="474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55D7FD2-8E96-A244-34FA-C496E6E19DD7}"/>
              </a:ext>
            </a:extLst>
          </p:cNvPr>
          <p:cNvSpPr>
            <a:spLocks noGrp="1"/>
          </p:cNvSpPr>
          <p:nvPr>
            <p:ph type="title"/>
          </p:nvPr>
        </p:nvSpPr>
        <p:spPr>
          <a:xfrm>
            <a:off x="913795" y="609600"/>
            <a:ext cx="10353761" cy="1326321"/>
          </a:xfrm>
        </p:spPr>
        <p:txBody>
          <a:bodyPr>
            <a:normAutofit/>
          </a:bodyPr>
          <a:lstStyle/>
          <a:p>
            <a:r>
              <a:rPr lang="en-US" dirty="0"/>
              <a:t>Old things</a:t>
            </a:r>
          </a:p>
        </p:txBody>
      </p:sp>
      <p:sp>
        <p:nvSpPr>
          <p:cNvPr id="3" name="Content Placeholder 2">
            <a:extLst>
              <a:ext uri="{FF2B5EF4-FFF2-40B4-BE49-F238E27FC236}">
                <a16:creationId xmlns:a16="http://schemas.microsoft.com/office/drawing/2014/main" id="{D318E2E6-F123-53FF-D3D5-C3C477F314C5}"/>
              </a:ext>
            </a:extLst>
          </p:cNvPr>
          <p:cNvSpPr>
            <a:spLocks noGrp="1"/>
          </p:cNvSpPr>
          <p:nvPr>
            <p:ph idx="1"/>
          </p:nvPr>
        </p:nvSpPr>
        <p:spPr>
          <a:xfrm>
            <a:off x="913795" y="2096064"/>
            <a:ext cx="10353762" cy="3695136"/>
          </a:xfrm>
        </p:spPr>
        <p:txBody>
          <a:bodyPr>
            <a:normAutofit/>
          </a:bodyPr>
          <a:lstStyle/>
          <a:p>
            <a:r>
              <a:rPr lang="en-US" dirty="0"/>
              <a:t>Old languages</a:t>
            </a:r>
          </a:p>
          <a:p>
            <a:pPr lvl="1"/>
            <a:r>
              <a:rPr lang="en-US" dirty="0" err="1"/>
              <a:t>Javascript</a:t>
            </a:r>
            <a:endParaRPr lang="en-US" dirty="0"/>
          </a:p>
          <a:p>
            <a:pPr lvl="1"/>
            <a:r>
              <a:rPr lang="en-US" dirty="0"/>
              <a:t>C</a:t>
            </a:r>
          </a:p>
          <a:p>
            <a:pPr lvl="1"/>
            <a:r>
              <a:rPr lang="en-US" dirty="0"/>
              <a:t>C++</a:t>
            </a:r>
          </a:p>
          <a:p>
            <a:pPr lvl="1"/>
            <a:r>
              <a:rPr lang="en-US" dirty="0"/>
              <a:t>Assembly</a:t>
            </a:r>
          </a:p>
          <a:p>
            <a:r>
              <a:rPr lang="en-US" dirty="0"/>
              <a:t>Desktop software</a:t>
            </a:r>
          </a:p>
          <a:p>
            <a:r>
              <a:rPr lang="en-US" dirty="0"/>
              <a:t>Mainframes?</a:t>
            </a:r>
          </a:p>
        </p:txBody>
      </p:sp>
    </p:spTree>
    <p:extLst>
      <p:ext uri="{BB962C8B-B14F-4D97-AF65-F5344CB8AC3E}">
        <p14:creationId xmlns:p14="http://schemas.microsoft.com/office/powerpoint/2010/main" val="276146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06A8-377C-ECD5-61DF-FFE000F6BE0E}"/>
              </a:ext>
            </a:extLst>
          </p:cNvPr>
          <p:cNvSpPr>
            <a:spLocks noGrp="1"/>
          </p:cNvSpPr>
          <p:nvPr>
            <p:ph type="title"/>
          </p:nvPr>
        </p:nvSpPr>
        <p:spPr>
          <a:xfrm>
            <a:off x="752475" y="609600"/>
            <a:ext cx="3643150" cy="5603310"/>
          </a:xfrm>
        </p:spPr>
        <p:txBody>
          <a:bodyPr>
            <a:normAutofit/>
          </a:bodyPr>
          <a:lstStyle/>
          <a:p>
            <a:r>
              <a:rPr lang="en-US" dirty="0"/>
              <a:t>Operating systems</a:t>
            </a:r>
          </a:p>
        </p:txBody>
      </p:sp>
      <p:graphicFrame>
        <p:nvGraphicFramePr>
          <p:cNvPr id="16" name="Content Placeholder 2">
            <a:extLst>
              <a:ext uri="{FF2B5EF4-FFF2-40B4-BE49-F238E27FC236}">
                <a16:creationId xmlns:a16="http://schemas.microsoft.com/office/drawing/2014/main" id="{8B569360-8ABB-9271-45D4-11E5C022F72E}"/>
              </a:ext>
            </a:extLst>
          </p:cNvPr>
          <p:cNvGraphicFramePr>
            <a:graphicFrameLocks noGrp="1"/>
          </p:cNvGraphicFramePr>
          <p:nvPr>
            <p:ph idx="1"/>
            <p:extLst>
              <p:ext uri="{D42A27DB-BD31-4B8C-83A1-F6EECF244321}">
                <p14:modId xmlns:p14="http://schemas.microsoft.com/office/powerpoint/2010/main" val="2625130008"/>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294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ACB82-6BF9-AD17-6685-40C02D548BDA}"/>
              </a:ext>
            </a:extLst>
          </p:cNvPr>
          <p:cNvSpPr>
            <a:spLocks noGrp="1"/>
          </p:cNvSpPr>
          <p:nvPr>
            <p:ph type="title"/>
          </p:nvPr>
        </p:nvSpPr>
        <p:spPr/>
        <p:txBody>
          <a:bodyPr/>
          <a:lstStyle/>
          <a:p>
            <a:r>
              <a:rPr lang="en-US" dirty="0"/>
              <a:t>For Today</a:t>
            </a:r>
          </a:p>
        </p:txBody>
      </p:sp>
      <p:sp>
        <p:nvSpPr>
          <p:cNvPr id="3" name="Content Placeholder 2">
            <a:extLst>
              <a:ext uri="{FF2B5EF4-FFF2-40B4-BE49-F238E27FC236}">
                <a16:creationId xmlns:a16="http://schemas.microsoft.com/office/drawing/2014/main" id="{E7ED2158-1C4B-8A38-AE7D-FCB71748549B}"/>
              </a:ext>
            </a:extLst>
          </p:cNvPr>
          <p:cNvSpPr>
            <a:spLocks noGrp="1"/>
          </p:cNvSpPr>
          <p:nvPr>
            <p:ph idx="1"/>
          </p:nvPr>
        </p:nvSpPr>
        <p:spPr/>
        <p:txBody>
          <a:bodyPr/>
          <a:lstStyle/>
          <a:p>
            <a:r>
              <a:rPr lang="en-US" dirty="0"/>
              <a:t>Introductions</a:t>
            </a:r>
          </a:p>
          <a:p>
            <a:r>
              <a:rPr lang="en-US" dirty="0"/>
              <a:t>Tools for the class</a:t>
            </a:r>
          </a:p>
          <a:p>
            <a:r>
              <a:rPr lang="en-US" dirty="0"/>
              <a:t>Overview of class material</a:t>
            </a:r>
          </a:p>
          <a:p>
            <a:r>
              <a:rPr lang="en-US" dirty="0"/>
              <a:t>Hardware &amp; Software introduction</a:t>
            </a:r>
          </a:p>
          <a:p>
            <a:endParaRPr lang="en-US" dirty="0"/>
          </a:p>
        </p:txBody>
      </p:sp>
    </p:spTree>
    <p:extLst>
      <p:ext uri="{BB962C8B-B14F-4D97-AF65-F5344CB8AC3E}">
        <p14:creationId xmlns:p14="http://schemas.microsoft.com/office/powerpoint/2010/main" val="3410138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3">
            <a:alphaModFix amt="35000"/>
            <a:grayscl/>
          </a:blip>
          <a:srcRect t="21875"/>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269275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4" descr="Cloud shaped hard drive with cables">
            <a:extLst>
              <a:ext uri="{FF2B5EF4-FFF2-40B4-BE49-F238E27FC236}">
                <a16:creationId xmlns:a16="http://schemas.microsoft.com/office/drawing/2014/main" id="{6039B902-871C-3F76-2D4B-50449C3748F8}"/>
              </a:ext>
            </a:extLst>
          </p:cNvPr>
          <p:cNvPicPr>
            <a:picLocks noChangeAspect="1"/>
          </p:cNvPicPr>
          <p:nvPr/>
        </p:nvPicPr>
        <p:blipFill rotWithShape="1">
          <a:blip r:embed="rId3">
            <a:alphaModFix amt="20000"/>
            <a:grayscl/>
          </a:blip>
          <a:srcRect t="1776"/>
          <a:stretch/>
        </p:blipFill>
        <p:spPr>
          <a:xfrm>
            <a:off x="20" y="2030"/>
            <a:ext cx="12191980" cy="6855970"/>
          </a:xfrm>
          <a:prstGeom prst="rect">
            <a:avLst/>
          </a:prstGeom>
        </p:spPr>
      </p:pic>
      <p:sp>
        <p:nvSpPr>
          <p:cNvPr id="15"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8EB7067-52D6-F973-C596-121D55825692}"/>
              </a:ext>
            </a:extLst>
          </p:cNvPr>
          <p:cNvSpPr>
            <a:spLocks noGrp="1"/>
          </p:cNvSpPr>
          <p:nvPr>
            <p:ph type="title"/>
          </p:nvPr>
        </p:nvSpPr>
        <p:spPr>
          <a:xfrm>
            <a:off x="913795" y="609600"/>
            <a:ext cx="10353761" cy="1326321"/>
          </a:xfrm>
        </p:spPr>
        <p:txBody>
          <a:bodyPr>
            <a:normAutofit/>
          </a:bodyPr>
          <a:lstStyle/>
          <a:p>
            <a:r>
              <a:rPr lang="en-US"/>
              <a:t>New things</a:t>
            </a:r>
            <a:endParaRPr lang="en-US" dirty="0"/>
          </a:p>
        </p:txBody>
      </p:sp>
      <p:sp>
        <p:nvSpPr>
          <p:cNvPr id="3" name="Content Placeholder 2">
            <a:extLst>
              <a:ext uri="{FF2B5EF4-FFF2-40B4-BE49-F238E27FC236}">
                <a16:creationId xmlns:a16="http://schemas.microsoft.com/office/drawing/2014/main" id="{C6A0F022-A43B-D1AE-0433-2516E3F68A61}"/>
              </a:ext>
            </a:extLst>
          </p:cNvPr>
          <p:cNvSpPr>
            <a:spLocks noGrp="1"/>
          </p:cNvSpPr>
          <p:nvPr>
            <p:ph idx="1"/>
          </p:nvPr>
        </p:nvSpPr>
        <p:spPr>
          <a:xfrm>
            <a:off x="913795" y="2096064"/>
            <a:ext cx="10353762" cy="3695136"/>
          </a:xfrm>
        </p:spPr>
        <p:txBody>
          <a:bodyPr>
            <a:normAutofit/>
          </a:bodyPr>
          <a:lstStyle/>
          <a:p>
            <a:r>
              <a:rPr lang="en-US"/>
              <a:t>Mobile &amp; IoT</a:t>
            </a:r>
          </a:p>
          <a:p>
            <a:r>
              <a:rPr lang="en-US"/>
              <a:t>“THE CLOUD”</a:t>
            </a:r>
          </a:p>
          <a:p>
            <a:r>
              <a:rPr lang="en-US"/>
              <a:t>AI programming assistance</a:t>
            </a:r>
            <a:endParaRPr lang="en-US" dirty="0"/>
          </a:p>
        </p:txBody>
      </p:sp>
    </p:spTree>
    <p:extLst>
      <p:ext uri="{BB962C8B-B14F-4D97-AF65-F5344CB8AC3E}">
        <p14:creationId xmlns:p14="http://schemas.microsoft.com/office/powerpoint/2010/main" val="274146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4657-F2F3-DFBB-34E0-A847E4F97983}"/>
              </a:ext>
            </a:extLst>
          </p:cNvPr>
          <p:cNvSpPr>
            <a:spLocks noGrp="1"/>
          </p:cNvSpPr>
          <p:nvPr>
            <p:ph type="title"/>
          </p:nvPr>
        </p:nvSpPr>
        <p:spPr/>
        <p:txBody>
          <a:bodyPr/>
          <a:lstStyle/>
          <a:p>
            <a:r>
              <a:rPr lang="en-US" dirty="0"/>
              <a:t>What is the cloud?</a:t>
            </a:r>
          </a:p>
        </p:txBody>
      </p:sp>
      <p:sp>
        <p:nvSpPr>
          <p:cNvPr id="3" name="Content Placeholder 2">
            <a:extLst>
              <a:ext uri="{FF2B5EF4-FFF2-40B4-BE49-F238E27FC236}">
                <a16:creationId xmlns:a16="http://schemas.microsoft.com/office/drawing/2014/main" id="{F4B6F4CD-3C91-C51E-F29A-FFCE1D2D6462}"/>
              </a:ext>
            </a:extLst>
          </p:cNvPr>
          <p:cNvSpPr>
            <a:spLocks noGrp="1"/>
          </p:cNvSpPr>
          <p:nvPr>
            <p:ph idx="1"/>
          </p:nvPr>
        </p:nvSpPr>
        <p:spPr/>
        <p:txBody>
          <a:bodyPr/>
          <a:lstStyle/>
          <a:p>
            <a:r>
              <a:rPr lang="en-US" dirty="0"/>
              <a:t>Have we seen this before?</a:t>
            </a:r>
          </a:p>
        </p:txBody>
      </p:sp>
    </p:spTree>
    <p:extLst>
      <p:ext uri="{BB962C8B-B14F-4D97-AF65-F5344CB8AC3E}">
        <p14:creationId xmlns:p14="http://schemas.microsoft.com/office/powerpoint/2010/main" val="306432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0192-B29A-774E-7D52-59732045CD0C}"/>
              </a:ext>
            </a:extLst>
          </p:cNvPr>
          <p:cNvSpPr>
            <a:spLocks noGrp="1"/>
          </p:cNvSpPr>
          <p:nvPr>
            <p:ph type="title"/>
          </p:nvPr>
        </p:nvSpPr>
        <p:spPr/>
        <p:txBody>
          <a:bodyPr/>
          <a:lstStyle/>
          <a:p>
            <a:r>
              <a:rPr lang="en-US" dirty="0"/>
              <a:t>Popular cloud vendors</a:t>
            </a:r>
          </a:p>
        </p:txBody>
      </p:sp>
      <p:sp>
        <p:nvSpPr>
          <p:cNvPr id="3" name="Content Placeholder 2">
            <a:extLst>
              <a:ext uri="{FF2B5EF4-FFF2-40B4-BE49-F238E27FC236}">
                <a16:creationId xmlns:a16="http://schemas.microsoft.com/office/drawing/2014/main" id="{492505B9-4B20-8ED8-161D-C99DBFAF112E}"/>
              </a:ext>
            </a:extLst>
          </p:cNvPr>
          <p:cNvSpPr>
            <a:spLocks noGrp="1"/>
          </p:cNvSpPr>
          <p:nvPr>
            <p:ph idx="1"/>
          </p:nvPr>
        </p:nvSpPr>
        <p:spPr/>
        <p:txBody>
          <a:bodyPr/>
          <a:lstStyle/>
          <a:p>
            <a:r>
              <a:rPr lang="en-US" dirty="0"/>
              <a:t>Azure (Microsoft)</a:t>
            </a:r>
          </a:p>
          <a:p>
            <a:r>
              <a:rPr lang="en-US" dirty="0"/>
              <a:t>Amazon Web Services (AWS)</a:t>
            </a:r>
          </a:p>
          <a:p>
            <a:r>
              <a:rPr lang="en-US" dirty="0"/>
              <a:t>Google cloud computing</a:t>
            </a:r>
          </a:p>
          <a:p>
            <a:r>
              <a:rPr lang="en-US" dirty="0"/>
              <a:t>Resellers</a:t>
            </a:r>
          </a:p>
        </p:txBody>
      </p:sp>
    </p:spTree>
    <p:extLst>
      <p:ext uri="{BB962C8B-B14F-4D97-AF65-F5344CB8AC3E}">
        <p14:creationId xmlns:p14="http://schemas.microsoft.com/office/powerpoint/2010/main" val="293179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1B17D-F271-53F6-758E-C3EF75808E5B}"/>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What is mobile/iot?</a:t>
            </a:r>
          </a:p>
        </p:txBody>
      </p:sp>
      <p:sp>
        <p:nvSpPr>
          <p:cNvPr id="37" name="Rectangle 24">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speaker&#10;&#10;Description automatically generated with medium confidence">
            <a:extLst>
              <a:ext uri="{FF2B5EF4-FFF2-40B4-BE49-F238E27FC236}">
                <a16:creationId xmlns:a16="http://schemas.microsoft.com/office/drawing/2014/main" id="{A7F9FCDC-B74E-74BB-0860-AE19FC51B391}"/>
              </a:ext>
            </a:extLst>
          </p:cNvPr>
          <p:cNvPicPr>
            <a:picLocks noChangeAspect="1"/>
          </p:cNvPicPr>
          <p:nvPr/>
        </p:nvPicPr>
        <p:blipFill rotWithShape="1">
          <a:blip r:embed="rId3"/>
          <a:srcRect l="1457" r="13151" b="1"/>
          <a:stretch/>
        </p:blipFill>
        <p:spPr>
          <a:xfrm>
            <a:off x="20" y="814434"/>
            <a:ext cx="3881599" cy="2409135"/>
          </a:xfrm>
          <a:prstGeom prst="rect">
            <a:avLst/>
          </a:prstGeom>
        </p:spPr>
      </p:pic>
      <p:sp>
        <p:nvSpPr>
          <p:cNvPr id="38" name="Rectangle 26">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green, electronics, toy&#10;&#10;Description automatically generated">
            <a:extLst>
              <a:ext uri="{FF2B5EF4-FFF2-40B4-BE49-F238E27FC236}">
                <a16:creationId xmlns:a16="http://schemas.microsoft.com/office/drawing/2014/main" id="{89310AD5-4208-5C8D-FE1A-F80CE4A4FEF6}"/>
              </a:ext>
            </a:extLst>
          </p:cNvPr>
          <p:cNvPicPr>
            <a:picLocks noChangeAspect="1"/>
          </p:cNvPicPr>
          <p:nvPr/>
        </p:nvPicPr>
        <p:blipFill rotWithShape="1">
          <a:blip r:embed="rId4"/>
          <a:srcRect t="4574" r="-2" b="8150"/>
          <a:stretch/>
        </p:blipFill>
        <p:spPr>
          <a:xfrm>
            <a:off x="4722011" y="3"/>
            <a:ext cx="3383280" cy="2952729"/>
          </a:xfrm>
          <a:prstGeom prst="rect">
            <a:avLst/>
          </a:prstGeom>
        </p:spPr>
      </p:pic>
      <p:sp>
        <p:nvSpPr>
          <p:cNvPr id="39" name="Rectangle 28">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0FDF2CB8-B9AA-4317-E7F2-84EA97573844}"/>
              </a:ext>
            </a:extLst>
          </p:cNvPr>
          <p:cNvPicPr>
            <a:picLocks noChangeAspect="1"/>
          </p:cNvPicPr>
          <p:nvPr/>
        </p:nvPicPr>
        <p:blipFill rotWithShape="1">
          <a:blip r:embed="rId5"/>
          <a:srcRect r="14070" b="-4"/>
          <a:stretch/>
        </p:blipFill>
        <p:spPr>
          <a:xfrm>
            <a:off x="8942136" y="824732"/>
            <a:ext cx="3249864" cy="3054096"/>
          </a:xfrm>
          <a:prstGeom prst="rect">
            <a:avLst/>
          </a:prstGeom>
        </p:spPr>
      </p:pic>
      <p:pic>
        <p:nvPicPr>
          <p:cNvPr id="5" name="Content Placeholder 4" descr="Icon&#10;&#10;Description automatically generated">
            <a:extLst>
              <a:ext uri="{FF2B5EF4-FFF2-40B4-BE49-F238E27FC236}">
                <a16:creationId xmlns:a16="http://schemas.microsoft.com/office/drawing/2014/main" id="{25727A53-F965-13D2-9D90-B9630A9E1B45}"/>
              </a:ext>
            </a:extLst>
          </p:cNvPr>
          <p:cNvPicPr>
            <a:picLocks noChangeAspect="1"/>
          </p:cNvPicPr>
          <p:nvPr/>
        </p:nvPicPr>
        <p:blipFill rotWithShape="1">
          <a:blip r:embed="rId6"/>
          <a:srcRect t="16922" r="6" b="11122"/>
          <a:stretch/>
        </p:blipFill>
        <p:spPr>
          <a:xfrm>
            <a:off x="795963" y="4041946"/>
            <a:ext cx="3099816" cy="2230645"/>
          </a:xfrm>
          <a:prstGeom prst="rect">
            <a:avLst/>
          </a:prstGeom>
        </p:spPr>
      </p:pic>
    </p:spTree>
    <p:extLst>
      <p:ext uri="{BB962C8B-B14F-4D97-AF65-F5344CB8AC3E}">
        <p14:creationId xmlns:p14="http://schemas.microsoft.com/office/powerpoint/2010/main" val="4251110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peech Bubble: Oval 9">
            <a:extLst>
              <a:ext uri="{FF2B5EF4-FFF2-40B4-BE49-F238E27FC236}">
                <a16:creationId xmlns:a16="http://schemas.microsoft.com/office/drawing/2014/main" id="{C7BD419C-2391-53F1-43DE-3058F4E8E38D}"/>
              </a:ext>
            </a:extLst>
          </p:cNvPr>
          <p:cNvSpPr/>
          <p:nvPr/>
        </p:nvSpPr>
        <p:spPr>
          <a:xfrm rot="1524223">
            <a:off x="8799516" y="438467"/>
            <a:ext cx="2544184" cy="1326321"/>
          </a:xfrm>
          <a:prstGeom prst="wedgeEllipseCallou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45A37-68BF-26FF-9644-E74AD50952CD}"/>
              </a:ext>
            </a:extLst>
          </p:cNvPr>
          <p:cNvSpPr>
            <a:spLocks noGrp="1"/>
          </p:cNvSpPr>
          <p:nvPr>
            <p:ph type="title"/>
          </p:nvPr>
        </p:nvSpPr>
        <p:spPr/>
        <p:txBody>
          <a:bodyPr/>
          <a:lstStyle/>
          <a:p>
            <a:r>
              <a:rPr lang="en-US" dirty="0"/>
              <a:t>Factory tech</a:t>
            </a:r>
          </a:p>
        </p:txBody>
      </p:sp>
      <p:pic>
        <p:nvPicPr>
          <p:cNvPr id="5" name="Content Placeholder 4" descr="A close-up of a keyboard&#10;&#10;Description automatically generated with low confidence">
            <a:extLst>
              <a:ext uri="{FF2B5EF4-FFF2-40B4-BE49-F238E27FC236}">
                <a16:creationId xmlns:a16="http://schemas.microsoft.com/office/drawing/2014/main" id="{8BB4A2CB-10D0-80C9-F8E4-CAE2D88408B6}"/>
              </a:ext>
            </a:extLst>
          </p:cNvPr>
          <p:cNvPicPr>
            <a:picLocks noGrp="1" noChangeAspect="1"/>
          </p:cNvPicPr>
          <p:nvPr>
            <p:ph idx="1"/>
          </p:nvPr>
        </p:nvPicPr>
        <p:blipFill>
          <a:blip r:embed="rId2"/>
          <a:stretch>
            <a:fillRect/>
          </a:stretch>
        </p:blipFill>
        <p:spPr>
          <a:xfrm>
            <a:off x="2770496" y="1597480"/>
            <a:ext cx="6448567" cy="4836426"/>
          </a:xfrm>
        </p:spPr>
      </p:pic>
      <p:sp>
        <p:nvSpPr>
          <p:cNvPr id="8" name="TextBox 7">
            <a:extLst>
              <a:ext uri="{FF2B5EF4-FFF2-40B4-BE49-F238E27FC236}">
                <a16:creationId xmlns:a16="http://schemas.microsoft.com/office/drawing/2014/main" id="{488A8D7C-4F84-BD91-B399-92A150168D27}"/>
              </a:ext>
            </a:extLst>
          </p:cNvPr>
          <p:cNvSpPr txBox="1"/>
          <p:nvPr/>
        </p:nvSpPr>
        <p:spPr>
          <a:xfrm rot="1180005">
            <a:off x="8839858" y="876077"/>
            <a:ext cx="2463501" cy="369332"/>
          </a:xfrm>
          <a:prstGeom prst="rect">
            <a:avLst/>
          </a:prstGeom>
          <a:noFill/>
        </p:spPr>
        <p:txBody>
          <a:bodyPr wrap="square" rtlCol="0">
            <a:spAutoFit/>
          </a:bodyPr>
          <a:lstStyle/>
          <a:p>
            <a:r>
              <a:rPr lang="en-US" dirty="0">
                <a:solidFill>
                  <a:schemeClr val="bg1"/>
                </a:solidFill>
              </a:rPr>
              <a:t>hardware + software!</a:t>
            </a:r>
          </a:p>
        </p:txBody>
      </p:sp>
    </p:spTree>
    <p:extLst>
      <p:ext uri="{BB962C8B-B14F-4D97-AF65-F5344CB8AC3E}">
        <p14:creationId xmlns:p14="http://schemas.microsoft.com/office/powerpoint/2010/main" val="407773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3" descr="A calculus formula">
            <a:extLst>
              <a:ext uri="{FF2B5EF4-FFF2-40B4-BE49-F238E27FC236}">
                <a16:creationId xmlns:a16="http://schemas.microsoft.com/office/drawing/2014/main" id="{B37C46C1-CACD-2271-A288-DC4025564755}"/>
              </a:ext>
            </a:extLst>
          </p:cNvPr>
          <p:cNvPicPr>
            <a:picLocks noChangeAspect="1"/>
          </p:cNvPicPr>
          <p:nvPr/>
        </p:nvPicPr>
        <p:blipFill rotWithShape="1">
          <a:blip r:embed="rId3">
            <a:alphaModFix amt="35000"/>
            <a:grayscl/>
          </a:blip>
          <a:srcRect t="2084" b="13647"/>
          <a:stretch/>
        </p:blipFill>
        <p:spPr>
          <a:xfrm>
            <a:off x="20" y="10"/>
            <a:ext cx="12191980" cy="6857990"/>
          </a:xfrm>
          <a:prstGeom prst="rect">
            <a:avLst/>
          </a:prstGeom>
        </p:spPr>
      </p:pic>
      <p:sp>
        <p:nvSpPr>
          <p:cNvPr id="13"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665D019-AD33-F066-74CC-9B234100A2E0}"/>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Important terminology</a:t>
            </a:r>
          </a:p>
        </p:txBody>
      </p:sp>
    </p:spTree>
    <p:extLst>
      <p:ext uri="{BB962C8B-B14F-4D97-AF65-F5344CB8AC3E}">
        <p14:creationId xmlns:p14="http://schemas.microsoft.com/office/powerpoint/2010/main" val="521243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6" descr="Close-up of circuit board">
            <a:extLst>
              <a:ext uri="{FF2B5EF4-FFF2-40B4-BE49-F238E27FC236}">
                <a16:creationId xmlns:a16="http://schemas.microsoft.com/office/drawing/2014/main" id="{5C31668B-8D98-1BD2-8190-9322CBA6DD70}"/>
              </a:ext>
            </a:extLst>
          </p:cNvPr>
          <p:cNvPicPr>
            <a:picLocks noChangeAspect="1"/>
          </p:cNvPicPr>
          <p:nvPr/>
        </p:nvPicPr>
        <p:blipFill rotWithShape="1">
          <a:blip r:embed="rId3">
            <a:alphaModFix amt="20000"/>
            <a:grayscl/>
          </a:blip>
          <a:srcRect t="11583" b="4172"/>
          <a:stretch/>
        </p:blipFill>
        <p:spPr>
          <a:xfrm>
            <a:off x="20" y="2030"/>
            <a:ext cx="12191980" cy="6855970"/>
          </a:xfrm>
          <a:prstGeom prst="rect">
            <a:avLst/>
          </a:prstGeom>
        </p:spPr>
      </p:pic>
      <p:sp>
        <p:nvSpPr>
          <p:cNvPr id="14" name="Rectangle 10">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a:normAutofit/>
          </a:bodyPr>
          <a:lstStyle/>
          <a:p>
            <a:r>
              <a:rPr lang="en-US" dirty="0"/>
              <a:t>Hardware terminology</a:t>
            </a:r>
          </a:p>
        </p:txBody>
      </p:sp>
      <p:sp>
        <p:nvSpPr>
          <p:cNvPr id="5" name="Content Placeholder 4">
            <a:extLst>
              <a:ext uri="{FF2B5EF4-FFF2-40B4-BE49-F238E27FC236}">
                <a16:creationId xmlns:a16="http://schemas.microsoft.com/office/drawing/2014/main" id="{306D38CF-D720-6B98-9805-6BFCB1670E45}"/>
              </a:ext>
            </a:extLst>
          </p:cNvPr>
          <p:cNvSpPr>
            <a:spLocks noGrp="1"/>
          </p:cNvSpPr>
          <p:nvPr>
            <p:ph idx="1"/>
          </p:nvPr>
        </p:nvSpPr>
        <p:spPr>
          <a:xfrm>
            <a:off x="913795" y="2096064"/>
            <a:ext cx="10353762" cy="3695136"/>
          </a:xfrm>
        </p:spPr>
        <p:txBody>
          <a:bodyPr>
            <a:normAutofit/>
          </a:bodyPr>
          <a:lstStyle/>
          <a:p>
            <a:r>
              <a:rPr lang="en-US" dirty="0"/>
              <a:t>CPU/processor</a:t>
            </a:r>
          </a:p>
          <a:p>
            <a:pPr lvl="1"/>
            <a:r>
              <a:rPr lang="en-US" dirty="0"/>
              <a:t>Architecture</a:t>
            </a:r>
          </a:p>
          <a:p>
            <a:r>
              <a:rPr lang="en-US" dirty="0"/>
              <a:t>Server</a:t>
            </a:r>
          </a:p>
          <a:p>
            <a:r>
              <a:rPr lang="en-US" dirty="0"/>
              <a:t>Infrastructure</a:t>
            </a:r>
          </a:p>
          <a:p>
            <a:endParaRPr lang="en-US" dirty="0"/>
          </a:p>
        </p:txBody>
      </p:sp>
    </p:spTree>
    <p:extLst>
      <p:ext uri="{BB962C8B-B14F-4D97-AF65-F5344CB8AC3E}">
        <p14:creationId xmlns:p14="http://schemas.microsoft.com/office/powerpoint/2010/main" val="36974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Formulae on a background">
            <a:extLst>
              <a:ext uri="{FF2B5EF4-FFF2-40B4-BE49-F238E27FC236}">
                <a16:creationId xmlns:a16="http://schemas.microsoft.com/office/drawing/2014/main" id="{AF580F66-5BAB-51A1-F399-4AEF5C1E3A01}"/>
              </a:ext>
            </a:extLst>
          </p:cNvPr>
          <p:cNvPicPr>
            <a:picLocks noChangeAspect="1"/>
          </p:cNvPicPr>
          <p:nvPr/>
        </p:nvPicPr>
        <p:blipFill rotWithShape="1">
          <a:blip r:embed="rId3">
            <a:alphaModFix amt="20000"/>
            <a:grayscl/>
          </a:blip>
          <a:srcRect t="5875" b="19148"/>
          <a:stretch/>
        </p:blipFill>
        <p:spPr>
          <a:xfrm>
            <a:off x="20" y="2030"/>
            <a:ext cx="12191980" cy="6855970"/>
          </a:xfrm>
          <a:prstGeom prst="rect">
            <a:avLst/>
          </a:prstGeom>
        </p:spPr>
      </p:pic>
      <p:sp>
        <p:nvSpPr>
          <p:cNvPr id="12" name="Rectangle 11">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vert="horz" lIns="91440" tIns="45720" rIns="91440" bIns="45720" rtlCol="0">
            <a:normAutofit/>
          </a:bodyPr>
          <a:lstStyle/>
          <a:p>
            <a:r>
              <a:rPr lang="en-US"/>
              <a:t>Software terminology</a:t>
            </a:r>
          </a:p>
        </p:txBody>
      </p:sp>
      <p:sp>
        <p:nvSpPr>
          <p:cNvPr id="2" name="Content Placeholder 1">
            <a:extLst>
              <a:ext uri="{FF2B5EF4-FFF2-40B4-BE49-F238E27FC236}">
                <a16:creationId xmlns:a16="http://schemas.microsoft.com/office/drawing/2014/main" id="{B88435F1-8570-318C-7E67-65614F3F6682}"/>
              </a:ext>
            </a:extLst>
          </p:cNvPr>
          <p:cNvSpPr>
            <a:spLocks noGrp="1"/>
          </p:cNvSpPr>
          <p:nvPr>
            <p:ph idx="1"/>
          </p:nvPr>
        </p:nvSpPr>
        <p:spPr>
          <a:xfrm>
            <a:off x="913795" y="2096064"/>
            <a:ext cx="10353762" cy="3695136"/>
          </a:xfrm>
        </p:spPr>
        <p:txBody>
          <a:bodyPr>
            <a:normAutofit/>
          </a:bodyPr>
          <a:lstStyle/>
          <a:p>
            <a:r>
              <a:rPr lang="en-US" dirty="0"/>
              <a:t>Programming/coding</a:t>
            </a:r>
          </a:p>
          <a:p>
            <a:r>
              <a:rPr lang="en-US" dirty="0"/>
              <a:t>Updates vs. Upgrades</a:t>
            </a:r>
          </a:p>
          <a:p>
            <a:r>
              <a:rPr lang="en-US" dirty="0"/>
              <a:t>Code commenting</a:t>
            </a:r>
          </a:p>
          <a:p>
            <a:r>
              <a:rPr lang="en-US" dirty="0"/>
              <a:t>Parsing</a:t>
            </a:r>
          </a:p>
          <a:p>
            <a:r>
              <a:rPr lang="en-US" dirty="0"/>
              <a:t>Execution</a:t>
            </a:r>
          </a:p>
          <a:p>
            <a:r>
              <a:rPr lang="en-US" dirty="0"/>
              <a:t>Environment</a:t>
            </a:r>
          </a:p>
          <a:p>
            <a:r>
              <a:rPr lang="en-US" dirty="0"/>
              <a:t>Application Programming Interface (API)</a:t>
            </a:r>
          </a:p>
          <a:p>
            <a:endParaRPr lang="en-US" dirty="0"/>
          </a:p>
        </p:txBody>
      </p:sp>
    </p:spTree>
    <p:extLst>
      <p:ext uri="{BB962C8B-B14F-4D97-AF65-F5344CB8AC3E}">
        <p14:creationId xmlns:p14="http://schemas.microsoft.com/office/powerpoint/2010/main" val="49701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13C879-B364-D427-BB56-33A5682A4D89}"/>
              </a:ext>
            </a:extLst>
          </p:cNvPr>
          <p:cNvPicPr>
            <a:picLocks noChangeAspect="1"/>
          </p:cNvPicPr>
          <p:nvPr/>
        </p:nvPicPr>
        <p:blipFill rotWithShape="1">
          <a:blip r:embed="rId3">
            <a:alphaModFix amt="35000"/>
          </a:blip>
          <a:srcRect b="30"/>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2E6153A-782B-5F8B-5A4D-B2D7619016D0}"/>
              </a:ext>
            </a:extLst>
          </p:cNvPr>
          <p:cNvSpPr>
            <a:spLocks noGrp="1"/>
          </p:cNvSpPr>
          <p:nvPr>
            <p:ph type="title"/>
          </p:nvPr>
        </p:nvSpPr>
        <p:spPr>
          <a:xfrm>
            <a:off x="913795" y="609600"/>
            <a:ext cx="10353761" cy="1326321"/>
          </a:xfrm>
        </p:spPr>
        <p:txBody>
          <a:bodyPr>
            <a:normAutofit/>
          </a:bodyPr>
          <a:lstStyle/>
          <a:p>
            <a:r>
              <a:rPr lang="en-US" dirty="0"/>
              <a:t>Security terminology</a:t>
            </a:r>
          </a:p>
        </p:txBody>
      </p:sp>
      <p:sp>
        <p:nvSpPr>
          <p:cNvPr id="3" name="Content Placeholder 2">
            <a:extLst>
              <a:ext uri="{FF2B5EF4-FFF2-40B4-BE49-F238E27FC236}">
                <a16:creationId xmlns:a16="http://schemas.microsoft.com/office/drawing/2014/main" id="{43702D2E-3529-BC10-9753-6F1C78819338}"/>
              </a:ext>
            </a:extLst>
          </p:cNvPr>
          <p:cNvSpPr>
            <a:spLocks noGrp="1"/>
          </p:cNvSpPr>
          <p:nvPr>
            <p:ph idx="1"/>
          </p:nvPr>
        </p:nvSpPr>
        <p:spPr>
          <a:xfrm>
            <a:off x="913795" y="2096064"/>
            <a:ext cx="10353762" cy="3695136"/>
          </a:xfrm>
        </p:spPr>
        <p:txBody>
          <a:bodyPr>
            <a:normAutofit/>
          </a:bodyPr>
          <a:lstStyle/>
          <a:p>
            <a:r>
              <a:rPr lang="en-US" dirty="0"/>
              <a:t>Vulnerability</a:t>
            </a:r>
          </a:p>
          <a:p>
            <a:r>
              <a:rPr lang="en-US" dirty="0"/>
              <a:t>Exploit</a:t>
            </a:r>
          </a:p>
          <a:p>
            <a:r>
              <a:rPr lang="en-US" dirty="0"/>
              <a:t>Payload</a:t>
            </a:r>
          </a:p>
          <a:p>
            <a:endParaRPr lang="en-US" dirty="0"/>
          </a:p>
          <a:p>
            <a:endParaRPr lang="en-US" dirty="0"/>
          </a:p>
        </p:txBody>
      </p:sp>
    </p:spTree>
    <p:extLst>
      <p:ext uri="{BB962C8B-B14F-4D97-AF65-F5344CB8AC3E}">
        <p14:creationId xmlns:p14="http://schemas.microsoft.com/office/powerpoint/2010/main" val="366373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D1FA-8FBE-DDD1-9CE2-A3BF76B71FD8}"/>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Who am I?</a:t>
            </a:r>
          </a:p>
        </p:txBody>
      </p:sp>
      <p:pic>
        <p:nvPicPr>
          <p:cNvPr id="6" name="Content Placeholder 5" descr="A picture containing person, posing&#10;&#10;Description automatically generated">
            <a:extLst>
              <a:ext uri="{FF2B5EF4-FFF2-40B4-BE49-F238E27FC236}">
                <a16:creationId xmlns:a16="http://schemas.microsoft.com/office/drawing/2014/main" id="{D20A8991-60BB-A272-911C-C3E723E87317}"/>
              </a:ext>
            </a:extLst>
          </p:cNvPr>
          <p:cNvPicPr>
            <a:picLocks noGrp="1" noChangeAspect="1"/>
          </p:cNvPicPr>
          <p:nvPr>
            <p:ph idx="1"/>
          </p:nvPr>
        </p:nvPicPr>
        <p:blipFill rotWithShape="1">
          <a:blip r:embed="rId2">
            <a:alphaModFix amt="40000"/>
          </a:blip>
          <a:srcRect t="28406" b="29407"/>
          <a:stretch/>
        </p:blipFill>
        <p:spPr>
          <a:xfrm>
            <a:off x="20" y="10"/>
            <a:ext cx="12191980" cy="6857990"/>
          </a:xfrm>
          <a:prstGeom prst="rect">
            <a:avLst/>
          </a:prstGeom>
        </p:spPr>
      </p:pic>
      <p:sp>
        <p:nvSpPr>
          <p:cNvPr id="4" name="Text Placeholder 3">
            <a:extLst>
              <a:ext uri="{FF2B5EF4-FFF2-40B4-BE49-F238E27FC236}">
                <a16:creationId xmlns:a16="http://schemas.microsoft.com/office/drawing/2014/main" id="{05F42EE4-9D9B-10D6-C432-06C486FDC0F5}"/>
              </a:ext>
            </a:extLst>
          </p:cNvPr>
          <p:cNvSpPr>
            <a:spLocks noGrp="1"/>
          </p:cNvSpPr>
          <p:nvPr>
            <p:ph type="body" sz="half" idx="2"/>
          </p:nvPr>
        </p:nvSpPr>
        <p:spPr>
          <a:xfrm>
            <a:off x="5267763" y="2283202"/>
            <a:ext cx="7729728" cy="3101983"/>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Emily Crose</a:t>
            </a:r>
          </a:p>
          <a:p>
            <a:pPr indent="-228600" algn="l">
              <a:buFont typeface="Arial" panose="020B0604020202020204" pitchFamily="34" charset="0"/>
              <a:buChar char="•"/>
            </a:pPr>
            <a:r>
              <a:rPr lang="en-US" dirty="0">
                <a:solidFill>
                  <a:schemeClr val="tx1">
                    <a:lumMod val="85000"/>
                    <a:lumOff val="15000"/>
                  </a:schemeClr>
                </a:solidFill>
              </a:rPr>
              <a:t>Information security professional 13 years</a:t>
            </a:r>
          </a:p>
          <a:p>
            <a:pPr indent="-228600" algn="l">
              <a:buFont typeface="Arial" panose="020B0604020202020204" pitchFamily="34" charset="0"/>
              <a:buChar char="•"/>
            </a:pPr>
            <a:r>
              <a:rPr lang="en-US" dirty="0">
                <a:solidFill>
                  <a:schemeClr val="tx1">
                    <a:lumMod val="85000"/>
                    <a:lumOff val="15000"/>
                  </a:schemeClr>
                </a:solidFill>
              </a:rPr>
              <a:t>Frequent public speaker</a:t>
            </a:r>
          </a:p>
          <a:p>
            <a:pPr indent="-228600" algn="l">
              <a:buFont typeface="Arial" panose="020B0604020202020204" pitchFamily="34" charset="0"/>
              <a:buChar char="•"/>
            </a:pPr>
            <a:r>
              <a:rPr lang="en-US" dirty="0">
                <a:solidFill>
                  <a:schemeClr val="tx1">
                    <a:lumMod val="85000"/>
                    <a:lumOff val="15000"/>
                  </a:schemeClr>
                </a:solidFill>
              </a:rPr>
              <a:t>Formerly US Intelligence Community</a:t>
            </a:r>
          </a:p>
          <a:p>
            <a:pPr indent="-228600" algn="l">
              <a:buFont typeface="Arial" panose="020B0604020202020204" pitchFamily="34" charset="0"/>
              <a:buChar char="•"/>
            </a:pPr>
            <a:r>
              <a:rPr lang="en-US" dirty="0">
                <a:solidFill>
                  <a:schemeClr val="tx1">
                    <a:lumMod val="85000"/>
                    <a:lumOff val="15000"/>
                  </a:schemeClr>
                </a:solidFill>
              </a:rPr>
              <a:t>Current research manager @ Sophos</a:t>
            </a:r>
          </a:p>
        </p:txBody>
      </p:sp>
    </p:spTree>
    <p:extLst>
      <p:ext uri="{BB962C8B-B14F-4D97-AF65-F5344CB8AC3E}">
        <p14:creationId xmlns:p14="http://schemas.microsoft.com/office/powerpoint/2010/main" val="176159805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C2AC-F38E-1E06-B23E-8429343EB29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What is a program </a:t>
            </a:r>
            <a:r>
              <a:rPr lang="en-US" sz="3200" i="1"/>
              <a:t>really</a:t>
            </a:r>
            <a:r>
              <a:rPr lang="en-US" sz="3200"/>
              <a:t>?</a:t>
            </a:r>
          </a:p>
        </p:txBody>
      </p:sp>
      <p:sp>
        <p:nvSpPr>
          <p:cNvPr id="3" name="Text Placeholder 2">
            <a:extLst>
              <a:ext uri="{FF2B5EF4-FFF2-40B4-BE49-F238E27FC236}">
                <a16:creationId xmlns:a16="http://schemas.microsoft.com/office/drawing/2014/main" id="{D592358E-4B1A-DD8C-3021-2354DF72711C}"/>
              </a:ext>
            </a:extLst>
          </p:cNvPr>
          <p:cNvSpPr>
            <a:spLocks noGrp="1"/>
          </p:cNvSpPr>
          <p:nvPr>
            <p:ph type="body" idx="1"/>
          </p:nvPr>
        </p:nvSpPr>
        <p:spPr>
          <a:xfrm>
            <a:off x="2695194" y="5688535"/>
            <a:ext cx="6801612" cy="536125"/>
          </a:xfrm>
        </p:spPr>
        <p:txBody>
          <a:bodyPr vert="horz" lIns="91440" tIns="45720" rIns="91440" bIns="45720" rtlCol="0">
            <a:normAutofit/>
          </a:bodyPr>
          <a:lstStyle/>
          <a:p>
            <a:pPr algn="ctr"/>
            <a:endParaRPr lang="en-US" sz="1800" kern="1200">
              <a:solidFill>
                <a:srgbClr val="FFFFFF"/>
              </a:solidFill>
              <a:latin typeface="+mn-lt"/>
              <a:ea typeface="+mn-ea"/>
              <a:cs typeface="+mn-cs"/>
            </a:endParaRPr>
          </a:p>
        </p:txBody>
      </p:sp>
      <p:pic>
        <p:nvPicPr>
          <p:cNvPr id="7" name="Graphic 6" descr="Programmer">
            <a:extLst>
              <a:ext uri="{FF2B5EF4-FFF2-40B4-BE49-F238E27FC236}">
                <a16:creationId xmlns:a16="http://schemas.microsoft.com/office/drawing/2014/main" id="{5E0A37C2-289D-2063-295E-FF9C15321A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2500225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ter droplet on a petal">
            <a:extLst>
              <a:ext uri="{FF2B5EF4-FFF2-40B4-BE49-F238E27FC236}">
                <a16:creationId xmlns:a16="http://schemas.microsoft.com/office/drawing/2014/main" id="{85520C0B-3382-593B-CF17-945B62581126}"/>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2231136" y="2958103"/>
            <a:ext cx="7729728" cy="941796"/>
          </a:xfrm>
          <a:solidFill>
            <a:srgbClr val="FFFFFF">
              <a:alpha val="80000"/>
            </a:srgbClr>
          </a:solidFill>
        </p:spPr>
        <p:txBody>
          <a:bodyPr>
            <a:normAutofit/>
          </a:bodyPr>
          <a:lstStyle/>
          <a:p>
            <a:r>
              <a:rPr lang="en-US" dirty="0"/>
              <a:t>Program == code</a:t>
            </a:r>
          </a:p>
        </p:txBody>
      </p:sp>
    </p:spTree>
    <p:extLst>
      <p:ext uri="{BB962C8B-B14F-4D97-AF65-F5344CB8AC3E}">
        <p14:creationId xmlns:p14="http://schemas.microsoft.com/office/powerpoint/2010/main" val="3124542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mulae on a background">
            <a:extLst>
              <a:ext uri="{FF2B5EF4-FFF2-40B4-BE49-F238E27FC236}">
                <a16:creationId xmlns:a16="http://schemas.microsoft.com/office/drawing/2014/main" id="{CA9AF19A-5093-F69E-1C98-D3C2A6E82212}"/>
              </a:ext>
            </a:extLst>
          </p:cNvPr>
          <p:cNvPicPr>
            <a:picLocks noChangeAspect="1"/>
          </p:cNvPicPr>
          <p:nvPr/>
        </p:nvPicPr>
        <p:blipFill rotWithShape="1">
          <a:blip r:embed="rId2"/>
          <a:srcRect t="4819" b="20181"/>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1601724" y="2606040"/>
            <a:ext cx="8988552" cy="1645920"/>
          </a:xfrm>
          <a:solidFill>
            <a:srgbClr val="FFFFFF">
              <a:alpha val="80000"/>
            </a:srgbClr>
          </a:solidFill>
        </p:spPr>
        <p:txBody>
          <a:bodyPr>
            <a:normAutofit/>
          </a:bodyPr>
          <a:lstStyle/>
          <a:p>
            <a:r>
              <a:rPr lang="en-US" sz="3800"/>
              <a:t>Code == instructions</a:t>
            </a:r>
          </a:p>
        </p:txBody>
      </p:sp>
    </p:spTree>
    <p:extLst>
      <p:ext uri="{BB962C8B-B14F-4D97-AF65-F5344CB8AC3E}">
        <p14:creationId xmlns:p14="http://schemas.microsoft.com/office/powerpoint/2010/main" val="4001067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D8DD-DB68-A28D-4570-B4DDCE3B348A}"/>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2000">
                <a:solidFill>
                  <a:srgbClr val="FFFFFF"/>
                </a:solidFill>
              </a:rPr>
              <a:t>Parts of a program</a:t>
            </a:r>
          </a:p>
        </p:txBody>
      </p:sp>
      <p:pic>
        <p:nvPicPr>
          <p:cNvPr id="4" name="Picture 3" descr="Graphical user interface, text, application, email&#10;&#10;Description automatically generated">
            <a:extLst>
              <a:ext uri="{FF2B5EF4-FFF2-40B4-BE49-F238E27FC236}">
                <a16:creationId xmlns:a16="http://schemas.microsoft.com/office/drawing/2014/main" id="{525DBD2C-07A7-A04F-3E07-AC1150B4C4BA}"/>
              </a:ext>
            </a:extLst>
          </p:cNvPr>
          <p:cNvPicPr>
            <a:picLocks noChangeAspect="1"/>
          </p:cNvPicPr>
          <p:nvPr/>
        </p:nvPicPr>
        <p:blipFill>
          <a:blip r:embed="rId2"/>
          <a:stretch>
            <a:fillRect/>
          </a:stretch>
        </p:blipFill>
        <p:spPr>
          <a:xfrm>
            <a:off x="4361406" y="1371687"/>
            <a:ext cx="6695895" cy="3799920"/>
          </a:xfrm>
          <a:prstGeom prst="rect">
            <a:avLst/>
          </a:prstGeom>
        </p:spPr>
      </p:pic>
    </p:spTree>
    <p:extLst>
      <p:ext uri="{BB962C8B-B14F-4D97-AF65-F5344CB8AC3E}">
        <p14:creationId xmlns:p14="http://schemas.microsoft.com/office/powerpoint/2010/main" val="3782519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BB8E0-CA50-4210-399F-364B281401F7}"/>
              </a:ext>
            </a:extLst>
          </p:cNvPr>
          <p:cNvPicPr>
            <a:picLocks noChangeAspect="1"/>
          </p:cNvPicPr>
          <p:nvPr/>
        </p:nvPicPr>
        <p:blipFill rotWithShape="1">
          <a:blip r:embed="rId4"/>
          <a:srcRect b="62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030D5-98D7-3B7D-1061-2FD23B136418}"/>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Scripts vs. binaries</a:t>
            </a:r>
          </a:p>
        </p:txBody>
      </p:sp>
    </p:spTree>
    <p:extLst>
      <p:ext uri="{BB962C8B-B14F-4D97-AF65-F5344CB8AC3E}">
        <p14:creationId xmlns:p14="http://schemas.microsoft.com/office/powerpoint/2010/main" val="87993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7C2F36E6-B02D-B333-8DD5-F1F8F5C576F7}"/>
              </a:ext>
            </a:extLst>
          </p:cNvPr>
          <p:cNvPicPr>
            <a:picLocks noGrp="1" noChangeAspect="1"/>
          </p:cNvPicPr>
          <p:nvPr>
            <p:ph idx="4294967295"/>
          </p:nvPr>
        </p:nvPicPr>
        <p:blipFill>
          <a:blip r:embed="rId3"/>
          <a:stretch>
            <a:fillRect/>
          </a:stretch>
        </p:blipFill>
        <p:spPr>
          <a:xfrm>
            <a:off x="3418114" y="147372"/>
            <a:ext cx="5355771" cy="6563255"/>
          </a:xfrm>
        </p:spPr>
      </p:pic>
    </p:spTree>
    <p:extLst>
      <p:ext uri="{BB962C8B-B14F-4D97-AF65-F5344CB8AC3E}">
        <p14:creationId xmlns:p14="http://schemas.microsoft.com/office/powerpoint/2010/main" val="252828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21777-3A3B-437E-B5C1-FBC7B0F48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3BBC7-968E-A9BB-1B09-DF1ECAAB9C3C}"/>
              </a:ext>
            </a:extLst>
          </p:cNvPr>
          <p:cNvSpPr>
            <a:spLocks noGrp="1"/>
          </p:cNvSpPr>
          <p:nvPr>
            <p:ph type="title"/>
          </p:nvPr>
        </p:nvSpPr>
        <p:spPr>
          <a:xfrm>
            <a:off x="7872575" y="628651"/>
            <a:ext cx="3643150" cy="3495674"/>
          </a:xfrm>
        </p:spPr>
        <p:txBody>
          <a:bodyPr vert="horz" lIns="91440" tIns="45720" rIns="91440" bIns="45720" rtlCol="0" anchor="b">
            <a:normAutofit/>
          </a:bodyPr>
          <a:lstStyle/>
          <a:p>
            <a:r>
              <a:rPr lang="en-US">
                <a:solidFill>
                  <a:srgbClr val="FFFFFF"/>
                </a:solidFill>
              </a:rPr>
              <a:t>Compiled vs interpreted simplified</a:t>
            </a:r>
          </a:p>
        </p:txBody>
      </p:sp>
      <p:sp>
        <p:nvSpPr>
          <p:cNvPr id="12" name="Rectangle 11">
            <a:extLst>
              <a:ext uri="{FF2B5EF4-FFF2-40B4-BE49-F238E27FC236}">
                <a16:creationId xmlns:a16="http://schemas.microsoft.com/office/drawing/2014/main" id="{A31AD40C-CE73-4162-8681-421B8AF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7B6B8DE3-C0C4-A116-9482-6F1804A2EAF9}"/>
              </a:ext>
            </a:extLst>
          </p:cNvPr>
          <p:cNvPicPr>
            <a:picLocks noGrp="1" noChangeAspect="1"/>
          </p:cNvPicPr>
          <p:nvPr>
            <p:ph idx="1"/>
          </p:nvPr>
        </p:nvPicPr>
        <p:blipFill>
          <a:blip r:embed="rId2"/>
          <a:stretch>
            <a:fillRect/>
          </a:stretch>
        </p:blipFill>
        <p:spPr>
          <a:xfrm>
            <a:off x="1137490" y="1391923"/>
            <a:ext cx="5926045" cy="4074155"/>
          </a:xfrm>
          <a:prstGeom prst="rect">
            <a:avLst/>
          </a:prstGeom>
        </p:spPr>
      </p:pic>
      <p:sp>
        <p:nvSpPr>
          <p:cNvPr id="14" name="Rectangle 13">
            <a:extLst>
              <a:ext uri="{FF2B5EF4-FFF2-40B4-BE49-F238E27FC236}">
                <a16:creationId xmlns:a16="http://schemas.microsoft.com/office/drawing/2014/main" id="{707A3B9D-B1BA-4989-A535-1A6D8D40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267575"/>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90B196F5-FCBC-BB34-7CF5-C6DC63B2BB03}"/>
              </a:ext>
            </a:extLst>
          </p:cNvPr>
          <p:cNvPicPr>
            <a:picLocks noChangeAspect="1"/>
          </p:cNvPicPr>
          <p:nvPr/>
        </p:nvPicPr>
        <p:blipFill rotWithShape="1">
          <a:blip r:embed="rId2">
            <a:alphaModFix amt="35000"/>
          </a:blip>
          <a:srcRect t="2502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B29FD60B-3EC5-8999-72BC-21F65A0A5FA1}"/>
              </a:ext>
            </a:extLst>
          </p:cNvPr>
          <p:cNvSpPr>
            <a:spLocks noGrp="1"/>
          </p:cNvSpPr>
          <p:nvPr>
            <p:ph type="title"/>
          </p:nvPr>
        </p:nvSpPr>
        <p:spPr>
          <a:xfrm>
            <a:off x="913795" y="609600"/>
            <a:ext cx="10353761" cy="1326321"/>
          </a:xfrm>
        </p:spPr>
        <p:txBody>
          <a:bodyPr>
            <a:normAutofit/>
          </a:bodyPr>
          <a:lstStyle/>
          <a:p>
            <a:r>
              <a:rPr lang="en-US" dirty="0"/>
              <a:t>Software snafus</a:t>
            </a:r>
          </a:p>
        </p:txBody>
      </p:sp>
      <p:sp>
        <p:nvSpPr>
          <p:cNvPr id="3" name="Content Placeholder 2">
            <a:extLst>
              <a:ext uri="{FF2B5EF4-FFF2-40B4-BE49-F238E27FC236}">
                <a16:creationId xmlns:a16="http://schemas.microsoft.com/office/drawing/2014/main" id="{9A8F93F1-2A16-D294-947E-F5EEA70486CC}"/>
              </a:ext>
            </a:extLst>
          </p:cNvPr>
          <p:cNvSpPr>
            <a:spLocks noGrp="1"/>
          </p:cNvSpPr>
          <p:nvPr>
            <p:ph idx="1"/>
          </p:nvPr>
        </p:nvSpPr>
        <p:spPr>
          <a:xfrm>
            <a:off x="913795" y="2096064"/>
            <a:ext cx="10353762" cy="3695136"/>
          </a:xfrm>
        </p:spPr>
        <p:txBody>
          <a:bodyPr>
            <a:normAutofit/>
          </a:bodyPr>
          <a:lstStyle/>
          <a:p>
            <a:r>
              <a:rPr lang="en-US" dirty="0"/>
              <a:t>What can go wrong if we don’t get software right?</a:t>
            </a:r>
          </a:p>
          <a:p>
            <a:pPr lvl="1"/>
            <a:r>
              <a:rPr lang="en-US" dirty="0"/>
              <a:t>Program crashes</a:t>
            </a:r>
          </a:p>
          <a:p>
            <a:pPr lvl="1"/>
            <a:r>
              <a:rPr lang="en-US" dirty="0"/>
              <a:t>System stability compromised</a:t>
            </a:r>
          </a:p>
          <a:p>
            <a:pPr lvl="1"/>
            <a:r>
              <a:rPr lang="en-US" dirty="0"/>
              <a:t>Exploitation</a:t>
            </a:r>
          </a:p>
          <a:p>
            <a:pPr lvl="2"/>
            <a:r>
              <a:rPr lang="en-US" dirty="0"/>
              <a:t>Network breach</a:t>
            </a:r>
          </a:p>
          <a:p>
            <a:pPr lvl="2"/>
            <a:r>
              <a:rPr lang="en-US" dirty="0"/>
              <a:t>Theft of IP/customer data</a:t>
            </a:r>
          </a:p>
          <a:p>
            <a:pPr lvl="2"/>
            <a:r>
              <a:rPr lang="en-US" dirty="0"/>
              <a:t>Loss of reputation</a:t>
            </a:r>
          </a:p>
          <a:p>
            <a:pPr lvl="1"/>
            <a:r>
              <a:rPr lang="en-US" dirty="0"/>
              <a:t>Risk of injury?</a:t>
            </a:r>
          </a:p>
        </p:txBody>
      </p:sp>
    </p:spTree>
    <p:extLst>
      <p:ext uri="{BB962C8B-B14F-4D97-AF65-F5344CB8AC3E}">
        <p14:creationId xmlns:p14="http://schemas.microsoft.com/office/powerpoint/2010/main" val="3087638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outdoor&#10;&#10;Description automatically generated">
            <a:extLst>
              <a:ext uri="{FF2B5EF4-FFF2-40B4-BE49-F238E27FC236}">
                <a16:creationId xmlns:a16="http://schemas.microsoft.com/office/drawing/2014/main" id="{28EFE5B3-BFF2-E589-5E66-55AD397BD562}"/>
              </a:ext>
            </a:extLst>
          </p:cNvPr>
          <p:cNvPicPr>
            <a:picLocks noChangeAspect="1"/>
          </p:cNvPicPr>
          <p:nvPr/>
        </p:nvPicPr>
        <p:blipFill rotWithShape="1">
          <a:blip r:embed="rId3"/>
          <a:srcRect t="4571" b="5456"/>
          <a:stretch/>
        </p:blipFill>
        <p:spPr>
          <a:xfrm>
            <a:off x="20" y="2030"/>
            <a:ext cx="12191980" cy="6855970"/>
          </a:xfrm>
          <a:prstGeom prst="rect">
            <a:avLst/>
          </a:prstGeom>
        </p:spPr>
      </p:pic>
    </p:spTree>
    <p:extLst>
      <p:ext uri="{BB962C8B-B14F-4D97-AF65-F5344CB8AC3E}">
        <p14:creationId xmlns:p14="http://schemas.microsoft.com/office/powerpoint/2010/main" val="1515884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Computer script on a screen">
            <a:extLst>
              <a:ext uri="{FF2B5EF4-FFF2-40B4-BE49-F238E27FC236}">
                <a16:creationId xmlns:a16="http://schemas.microsoft.com/office/drawing/2014/main" id="{AF725E4A-6ED7-038B-6F9C-FB4E2B501EEE}"/>
              </a:ext>
            </a:extLst>
          </p:cNvPr>
          <p:cNvPicPr>
            <a:picLocks noChangeAspect="1"/>
          </p:cNvPicPr>
          <p:nvPr/>
        </p:nvPicPr>
        <p:blipFill rotWithShape="1">
          <a:blip r:embed="rId2">
            <a:alphaModFix amt="20000"/>
            <a:grayscl/>
          </a:blip>
          <a:srcRect t="5993" b="976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A7BFDADC-6C30-9975-6470-AA470CE4BFA0}"/>
              </a:ext>
            </a:extLst>
          </p:cNvPr>
          <p:cNvSpPr>
            <a:spLocks noGrp="1"/>
          </p:cNvSpPr>
          <p:nvPr>
            <p:ph type="title"/>
          </p:nvPr>
        </p:nvSpPr>
        <p:spPr>
          <a:xfrm>
            <a:off x="913795" y="609600"/>
            <a:ext cx="10353761" cy="1326321"/>
          </a:xfrm>
        </p:spPr>
        <p:txBody>
          <a:bodyPr>
            <a:normAutofit/>
          </a:bodyPr>
          <a:lstStyle/>
          <a:p>
            <a:r>
              <a:rPr lang="en-US" dirty="0"/>
              <a:t>More &amp; more fails</a:t>
            </a:r>
          </a:p>
        </p:txBody>
      </p:sp>
      <p:sp>
        <p:nvSpPr>
          <p:cNvPr id="3" name="Content Placeholder 2">
            <a:extLst>
              <a:ext uri="{FF2B5EF4-FFF2-40B4-BE49-F238E27FC236}">
                <a16:creationId xmlns:a16="http://schemas.microsoft.com/office/drawing/2014/main" id="{5FCFF12A-115D-00AF-E8B5-C234339E3005}"/>
              </a:ext>
            </a:extLst>
          </p:cNvPr>
          <p:cNvSpPr>
            <a:spLocks noGrp="1"/>
          </p:cNvSpPr>
          <p:nvPr>
            <p:ph idx="1"/>
          </p:nvPr>
        </p:nvSpPr>
        <p:spPr>
          <a:xfrm>
            <a:off x="913795" y="2096064"/>
            <a:ext cx="10353762" cy="3695136"/>
          </a:xfrm>
        </p:spPr>
        <p:txBody>
          <a:bodyPr>
            <a:normAutofit/>
          </a:bodyPr>
          <a:lstStyle/>
          <a:p>
            <a:r>
              <a:rPr lang="en-US" dirty="0"/>
              <a:t>“Spaghetti” code</a:t>
            </a:r>
          </a:p>
          <a:p>
            <a:pPr lvl="1"/>
            <a:r>
              <a:rPr lang="en-US" dirty="0"/>
              <a:t>Difficult to add new features</a:t>
            </a:r>
          </a:p>
          <a:p>
            <a:r>
              <a:rPr lang="en-US" dirty="0"/>
              <a:t>Poor documentation/code commenting</a:t>
            </a:r>
          </a:p>
          <a:p>
            <a:pPr lvl="1"/>
            <a:r>
              <a:rPr lang="en-US" dirty="0"/>
              <a:t>“Legacy” code maintenance</a:t>
            </a:r>
          </a:p>
        </p:txBody>
      </p:sp>
    </p:spTree>
    <p:extLst>
      <p:ext uri="{BB962C8B-B14F-4D97-AF65-F5344CB8AC3E}">
        <p14:creationId xmlns:p14="http://schemas.microsoft.com/office/powerpoint/2010/main" val="131178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3255810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FE7D-BB4C-DD58-F0A3-8C215C058111}"/>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Let’s look at some code</a:t>
            </a:r>
          </a:p>
        </p:txBody>
      </p:sp>
      <p:sp>
        <p:nvSpPr>
          <p:cNvPr id="3" name="Content Placeholder 2">
            <a:extLst>
              <a:ext uri="{FF2B5EF4-FFF2-40B4-BE49-F238E27FC236}">
                <a16:creationId xmlns:a16="http://schemas.microsoft.com/office/drawing/2014/main" id="{33787228-E5C9-91CA-1895-37E8935ED842}"/>
              </a:ext>
            </a:extLst>
          </p:cNvPr>
          <p:cNvSpPr>
            <a:spLocks noGrp="1"/>
          </p:cNvSpPr>
          <p:nvPr>
            <p:ph idx="1"/>
          </p:nvPr>
        </p:nvSpPr>
        <p:spPr>
          <a:xfrm>
            <a:off x="1148615" y="4352544"/>
            <a:ext cx="5242560" cy="1239894"/>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https://github.com/hexa-decim8/girltalk/blob/master/girltalk.sh</a:t>
            </a:r>
          </a:p>
        </p:txBody>
      </p:sp>
      <p:pic>
        <p:nvPicPr>
          <p:cNvPr id="7" name="Graphic 6" descr="Marker">
            <a:extLst>
              <a:ext uri="{FF2B5EF4-FFF2-40B4-BE49-F238E27FC236}">
                <a16:creationId xmlns:a16="http://schemas.microsoft.com/office/drawing/2014/main" id="{001A66BF-BC55-AD0E-0121-B740503C6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681099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2">
            <a:alphaModFix amt="35000"/>
            <a:grayscl/>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323658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299091-5601-2241-E698-C495AA493D54}"/>
              </a:ext>
            </a:extLst>
          </p:cNvPr>
          <p:cNvPicPr>
            <a:picLocks noChangeAspect="1"/>
          </p:cNvPicPr>
          <p:nvPr/>
        </p:nvPicPr>
        <p:blipFill rotWithShape="1">
          <a:blip r:embed="rId3"/>
          <a:srcRect b="43767"/>
          <a:stretch/>
        </p:blipFill>
        <p:spPr>
          <a:xfrm>
            <a:off x="20" y="2030"/>
            <a:ext cx="12191980" cy="6855970"/>
          </a:xfrm>
          <a:prstGeom prst="rect">
            <a:avLst/>
          </a:prstGeom>
        </p:spPr>
      </p:pic>
      <p:sp>
        <p:nvSpPr>
          <p:cNvPr id="10"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356D6-6283-A0B1-A953-51135E0007EF}"/>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How a program works</a:t>
            </a:r>
          </a:p>
        </p:txBody>
      </p:sp>
    </p:spTree>
    <p:extLst>
      <p:ext uri="{BB962C8B-B14F-4D97-AF65-F5344CB8AC3E}">
        <p14:creationId xmlns:p14="http://schemas.microsoft.com/office/powerpoint/2010/main" val="357135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CF6587-ED02-7EC9-A2E4-B84BB70C3F2D}"/>
              </a:ext>
            </a:extLst>
          </p:cNvPr>
          <p:cNvSpPr>
            <a:spLocks noGrp="1"/>
          </p:cNvSpPr>
          <p:nvPr>
            <p:ph type="title"/>
          </p:nvPr>
        </p:nvSpPr>
        <p:spPr>
          <a:xfrm>
            <a:off x="7872575" y="628651"/>
            <a:ext cx="3643150" cy="3495674"/>
          </a:xfrm>
          <a:prstGeom prst="ellipse">
            <a:avLst/>
          </a:prstGeom>
        </p:spPr>
        <p:txBody>
          <a:bodyPr vert="horz" lIns="91440" tIns="45720" rIns="91440" bIns="45720" rtlCol="0" anchor="b">
            <a:normAutofit/>
          </a:bodyPr>
          <a:lstStyle/>
          <a:p>
            <a:pPr algn="l"/>
            <a:r>
              <a:rPr lang="en-US" sz="3700"/>
              <a:t>How Firefox works</a:t>
            </a:r>
          </a:p>
        </p:txBody>
      </p:sp>
      <p:sp>
        <p:nvSpPr>
          <p:cNvPr id="10" name="Rectangle 9">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7ADF5970-B0BA-8B36-6B4C-F9AD2D7F1394}"/>
              </a:ext>
            </a:extLst>
          </p:cNvPr>
          <p:cNvPicPr>
            <a:picLocks noChangeAspect="1"/>
          </p:cNvPicPr>
          <p:nvPr/>
        </p:nvPicPr>
        <p:blipFill rotWithShape="1">
          <a:blip r:embed="rId3"/>
          <a:srcRect r="-1" b="824"/>
          <a:stretch/>
        </p:blipFill>
        <p:spPr>
          <a:xfrm>
            <a:off x="1137490" y="1114868"/>
            <a:ext cx="5926045" cy="4628265"/>
          </a:xfrm>
          <a:prstGeom prst="rect">
            <a:avLst/>
          </a:prstGeom>
        </p:spPr>
      </p:pic>
      <p:sp>
        <p:nvSpPr>
          <p:cNvPr id="8" name="Rectangle 11">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69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F37FB-E88D-E575-E938-093BD4CF80BF}"/>
              </a:ext>
            </a:extLst>
          </p:cNvPr>
          <p:cNvSpPr>
            <a:spLocks noGrp="1"/>
          </p:cNvSpPr>
          <p:nvPr>
            <p:ph type="title"/>
          </p:nvPr>
        </p:nvSpPr>
        <p:spPr>
          <a:xfrm>
            <a:off x="7872575" y="628651"/>
            <a:ext cx="3643150" cy="3495674"/>
          </a:xfrm>
        </p:spPr>
        <p:txBody>
          <a:bodyPr vert="horz" lIns="91440" tIns="45720" rIns="91440" bIns="45720" rtlCol="0" anchor="b" anchorCtr="1">
            <a:normAutofit/>
          </a:bodyPr>
          <a:lstStyle/>
          <a:p>
            <a:pPr algn="l"/>
            <a:r>
              <a:rPr lang="en-US" sz="4000"/>
              <a:t>Detailed execution</a:t>
            </a:r>
          </a:p>
        </p:txBody>
      </p:sp>
      <p:sp>
        <p:nvSpPr>
          <p:cNvPr id="19" name="Rectangle 18">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5">
            <a:extLst>
              <a:ext uri="{FF2B5EF4-FFF2-40B4-BE49-F238E27FC236}">
                <a16:creationId xmlns:a16="http://schemas.microsoft.com/office/drawing/2014/main" id="{48868C10-01A0-A6D5-DC86-DE52CEFDEB09}"/>
              </a:ext>
            </a:extLst>
          </p:cNvPr>
          <p:cNvPicPr>
            <a:picLocks noChangeAspect="1"/>
          </p:cNvPicPr>
          <p:nvPr/>
        </p:nvPicPr>
        <p:blipFill rotWithShape="1">
          <a:blip r:embed="rId3"/>
          <a:srcRect l="20295" r="-2" b="-2"/>
          <a:stretch/>
        </p:blipFill>
        <p:spPr>
          <a:xfrm>
            <a:off x="1137490" y="1114868"/>
            <a:ext cx="5926045" cy="4628265"/>
          </a:xfrm>
          <a:prstGeom prst="rect">
            <a:avLst/>
          </a:prstGeom>
        </p:spPr>
      </p:pic>
      <p:sp>
        <p:nvSpPr>
          <p:cNvPr id="21" name="Rectangle 20">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7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C49C86-1EC0-0839-1272-6B6E81638BCC}"/>
              </a:ext>
            </a:extLst>
          </p:cNvPr>
          <p:cNvPicPr>
            <a:picLocks noChangeAspect="1"/>
          </p:cNvPicPr>
          <p:nvPr/>
        </p:nvPicPr>
        <p:blipFill>
          <a:blip r:embed="rId2"/>
          <a:stretch>
            <a:fillRect/>
          </a:stretch>
        </p:blipFill>
        <p:spPr>
          <a:xfrm>
            <a:off x="156775" y="0"/>
            <a:ext cx="11878450" cy="6858000"/>
          </a:xfrm>
          <a:prstGeom prst="rect">
            <a:avLst/>
          </a:prstGeom>
        </p:spPr>
      </p:pic>
    </p:spTree>
    <p:extLst>
      <p:ext uri="{BB962C8B-B14F-4D97-AF65-F5344CB8AC3E}">
        <p14:creationId xmlns:p14="http://schemas.microsoft.com/office/powerpoint/2010/main" val="2541419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D42A6-33AE-5F54-93C2-1C9740329CD7}"/>
              </a:ext>
            </a:extLst>
          </p:cNvPr>
          <p:cNvSpPr>
            <a:spLocks noGrp="1"/>
          </p:cNvSpPr>
          <p:nvPr>
            <p:ph type="title"/>
          </p:nvPr>
        </p:nvSpPr>
        <p:spPr>
          <a:xfrm>
            <a:off x="2231136" y="964692"/>
            <a:ext cx="7729728" cy="1188720"/>
          </a:xfrm>
        </p:spPr>
        <p:txBody>
          <a:bodyPr>
            <a:normAutofit/>
          </a:bodyPr>
          <a:lstStyle/>
          <a:p>
            <a:r>
              <a:rPr lang="en-US"/>
              <a:t>Compiling</a:t>
            </a:r>
            <a:endParaRPr lang="en-US" dirty="0"/>
          </a:p>
        </p:txBody>
      </p:sp>
      <p:graphicFrame>
        <p:nvGraphicFramePr>
          <p:cNvPr id="8" name="Content Placeholder 3">
            <a:extLst>
              <a:ext uri="{FF2B5EF4-FFF2-40B4-BE49-F238E27FC236}">
                <a16:creationId xmlns:a16="http://schemas.microsoft.com/office/drawing/2014/main" id="{2BF9072E-0AAA-2207-237C-A708331A5820}"/>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2304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F3C5BA0-8B24-4B05-A9E7-20545338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4D6185B-FBA7-3F7C-0E91-F6CDC4DB3186}"/>
              </a:ext>
            </a:extLst>
          </p:cNvPr>
          <p:cNvSpPr>
            <a:spLocks noGrp="1"/>
          </p:cNvSpPr>
          <p:nvPr>
            <p:ph type="title"/>
          </p:nvPr>
        </p:nvSpPr>
        <p:spPr>
          <a:xfrm>
            <a:off x="4927471" y="628651"/>
            <a:ext cx="6588253" cy="3495674"/>
          </a:xfrm>
        </p:spPr>
        <p:txBody>
          <a:bodyPr vert="horz" lIns="91440" tIns="45720" rIns="91440" bIns="45720" rtlCol="0" anchor="b">
            <a:normAutofit/>
          </a:bodyPr>
          <a:lstStyle/>
          <a:p>
            <a:r>
              <a:rPr lang="en-US" sz="4800">
                <a:solidFill>
                  <a:srgbClr val="FFFFFF"/>
                </a:solidFill>
              </a:rPr>
              <a:t>Compile process</a:t>
            </a:r>
          </a:p>
        </p:txBody>
      </p:sp>
      <p:sp>
        <p:nvSpPr>
          <p:cNvPr id="7" name="Rectangle 10">
            <a:extLst>
              <a:ext uri="{FF2B5EF4-FFF2-40B4-BE49-F238E27FC236}">
                <a16:creationId xmlns:a16="http://schemas.microsoft.com/office/drawing/2014/main" id="{724FDB7F-33A2-451F-BA20-13ED87CF4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Diagram&#10;&#10;Description automatically generated">
            <a:extLst>
              <a:ext uri="{FF2B5EF4-FFF2-40B4-BE49-F238E27FC236}">
                <a16:creationId xmlns:a16="http://schemas.microsoft.com/office/drawing/2014/main" id="{47F4F58C-3868-B47D-6DF8-A9F3756CD33B}"/>
              </a:ext>
            </a:extLst>
          </p:cNvPr>
          <p:cNvPicPr>
            <a:picLocks noGrp="1" noChangeAspect="1"/>
          </p:cNvPicPr>
          <p:nvPr>
            <p:ph idx="4294967295"/>
          </p:nvPr>
        </p:nvPicPr>
        <p:blipFill>
          <a:blip r:embed="rId2"/>
          <a:stretch>
            <a:fillRect/>
          </a:stretch>
        </p:blipFill>
        <p:spPr>
          <a:xfrm>
            <a:off x="1802620" y="1114868"/>
            <a:ext cx="1643034" cy="4628265"/>
          </a:xfrm>
          <a:prstGeom prst="rect">
            <a:avLst/>
          </a:prstGeom>
        </p:spPr>
      </p:pic>
      <p:sp>
        <p:nvSpPr>
          <p:cNvPr id="13" name="Rectangle 12">
            <a:extLst>
              <a:ext uri="{FF2B5EF4-FFF2-40B4-BE49-F238E27FC236}">
                <a16:creationId xmlns:a16="http://schemas.microsoft.com/office/drawing/2014/main" id="{1460027F-6625-463B-B6D4-594AC32F2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247977"/>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B86BA-F2F0-9A36-F3A8-32194771A64B}"/>
              </a:ext>
            </a:extLst>
          </p:cNvPr>
          <p:cNvSpPr>
            <a:spLocks noGrp="1"/>
          </p:cNvSpPr>
          <p:nvPr>
            <p:ph type="title"/>
          </p:nvPr>
        </p:nvSpPr>
        <p:spPr>
          <a:xfrm>
            <a:off x="657225" y="4537711"/>
            <a:ext cx="10844965" cy="1062990"/>
          </a:xfrm>
          <a:prstGeom prst="ellipse">
            <a:avLst/>
          </a:prstGeom>
        </p:spPr>
        <p:txBody>
          <a:bodyPr vert="horz" lIns="91440" tIns="45720" rIns="91440" bIns="45720" rtlCol="0" anchor="b">
            <a:normAutofit/>
          </a:bodyPr>
          <a:lstStyle/>
          <a:p>
            <a:r>
              <a:rPr lang="en-US" sz="4000">
                <a:solidFill>
                  <a:srgbClr val="FFFFFF"/>
                </a:solidFill>
              </a:rPr>
              <a:t>Compiling C in practice</a:t>
            </a:r>
          </a:p>
        </p:txBody>
      </p:sp>
      <p:sp>
        <p:nvSpPr>
          <p:cNvPr id="8" name="Rectangle 11">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iagram&#10;&#10;Description automatically generated">
            <a:extLst>
              <a:ext uri="{FF2B5EF4-FFF2-40B4-BE49-F238E27FC236}">
                <a16:creationId xmlns:a16="http://schemas.microsoft.com/office/drawing/2014/main" id="{E7B7330E-B0FD-23B2-CDDB-5C7F5FEDA98A}"/>
              </a:ext>
            </a:extLst>
          </p:cNvPr>
          <p:cNvPicPr>
            <a:picLocks noGrp="1" noChangeAspect="1"/>
          </p:cNvPicPr>
          <p:nvPr>
            <p:ph idx="1"/>
          </p:nvPr>
        </p:nvPicPr>
        <p:blipFill>
          <a:blip r:embed="rId2"/>
          <a:stretch>
            <a:fillRect/>
          </a:stretch>
        </p:blipFill>
        <p:spPr>
          <a:xfrm>
            <a:off x="1554193" y="1103182"/>
            <a:ext cx="9064565" cy="2651386"/>
          </a:xfrm>
          <a:prstGeom prst="rect">
            <a:avLst/>
          </a:prstGeom>
        </p:spPr>
      </p:pic>
      <p:sp>
        <p:nvSpPr>
          <p:cNvPr id="14" name="Rectangle 13">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156498"/>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8944-5320-71D4-7F03-C35291E22FA5}"/>
              </a:ext>
            </a:extLst>
          </p:cNvPr>
          <p:cNvSpPr>
            <a:spLocks noGrp="1"/>
          </p:cNvSpPr>
          <p:nvPr>
            <p:ph type="title"/>
          </p:nvPr>
        </p:nvSpPr>
        <p:spPr>
          <a:xfrm>
            <a:off x="7872575" y="628651"/>
            <a:ext cx="3643150" cy="3495674"/>
          </a:xfrm>
        </p:spPr>
        <p:txBody>
          <a:bodyPr vert="horz" lIns="91440" tIns="45720" rIns="91440" bIns="45720" rtlCol="0" anchor="b" anchorCtr="1">
            <a:normAutofit/>
          </a:bodyPr>
          <a:lstStyle/>
          <a:p>
            <a:pPr algn="l"/>
            <a:r>
              <a:rPr lang="en-US" dirty="0"/>
              <a:t>Imagine an outstanding app</a:t>
            </a:r>
            <a:endParaRPr lang="en-US"/>
          </a:p>
        </p:txBody>
      </p:sp>
      <p:sp>
        <p:nvSpPr>
          <p:cNvPr id="10" name="Rectangle 9">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white light bulbs with one large yellow light bulb drawn on a black surface">
            <a:extLst>
              <a:ext uri="{FF2B5EF4-FFF2-40B4-BE49-F238E27FC236}">
                <a16:creationId xmlns:a16="http://schemas.microsoft.com/office/drawing/2014/main" id="{DB3A7771-C90C-24B9-5CD8-CFB0A8B9355F}"/>
              </a:ext>
            </a:extLst>
          </p:cNvPr>
          <p:cNvPicPr>
            <a:picLocks noChangeAspect="1"/>
          </p:cNvPicPr>
          <p:nvPr/>
        </p:nvPicPr>
        <p:blipFill rotWithShape="1">
          <a:blip r:embed="rId4"/>
          <a:srcRect l="14533" r="-2" b="-2"/>
          <a:stretch/>
        </p:blipFill>
        <p:spPr>
          <a:xfrm>
            <a:off x="1137490" y="1114868"/>
            <a:ext cx="5926045" cy="4628265"/>
          </a:xfrm>
          <a:prstGeom prst="rect">
            <a:avLst/>
          </a:prstGeom>
        </p:spPr>
      </p:pic>
      <p:sp>
        <p:nvSpPr>
          <p:cNvPr id="12" name="Rectangle 11">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25844C4-F4B6-234D-B9DC-07ABA6FA188C}"/>
              </a:ext>
            </a:extLst>
          </p:cNvPr>
          <p:cNvPicPr>
            <a:picLocks noChangeAspect="1"/>
          </p:cNvPicPr>
          <p:nvPr/>
        </p:nvPicPr>
        <p:blipFill rotWithShape="1">
          <a:blip r:embed="rId3"/>
          <a:srcRect t="1628" b="1390"/>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FBF7F-B0EA-9573-548F-B1E51C2E51C9}"/>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What about you?</a:t>
            </a:r>
          </a:p>
        </p:txBody>
      </p:sp>
    </p:spTree>
    <p:extLst>
      <p:ext uri="{BB962C8B-B14F-4D97-AF65-F5344CB8AC3E}">
        <p14:creationId xmlns:p14="http://schemas.microsoft.com/office/powerpoint/2010/main" val="161798547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Hands holding each other's wrists and interlinked to form a circle">
            <a:extLst>
              <a:ext uri="{FF2B5EF4-FFF2-40B4-BE49-F238E27FC236}">
                <a16:creationId xmlns:a16="http://schemas.microsoft.com/office/drawing/2014/main" id="{25E164A3-1E9C-FEC0-BBD6-48D646545686}"/>
              </a:ext>
            </a:extLst>
          </p:cNvPr>
          <p:cNvPicPr>
            <a:picLocks noChangeAspect="1"/>
          </p:cNvPicPr>
          <p:nvPr/>
        </p:nvPicPr>
        <p:blipFill rotWithShape="1">
          <a:blip r:embed="rId4">
            <a:alphaModFix amt="35000"/>
            <a:grayscl/>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E4E55E6-B7C5-8F19-B8CC-12E96DF22862}"/>
              </a:ext>
            </a:extLst>
          </p:cNvPr>
          <p:cNvSpPr>
            <a:spLocks noGrp="1"/>
          </p:cNvSpPr>
          <p:nvPr>
            <p:ph type="title"/>
          </p:nvPr>
        </p:nvSpPr>
        <p:spPr/>
        <p:txBody>
          <a:bodyPr vert="horz" lIns="91440" tIns="45720" rIns="91440" bIns="45720" rtlCol="0" anchor="b">
            <a:normAutofit/>
          </a:bodyPr>
          <a:lstStyle/>
          <a:p>
            <a:r>
              <a:rPr lang="en-US" sz="4800" dirty="0"/>
              <a:t>Tying It All together</a:t>
            </a:r>
          </a:p>
        </p:txBody>
      </p:sp>
      <p:sp>
        <p:nvSpPr>
          <p:cNvPr id="3" name="Content Placeholder 2">
            <a:extLst>
              <a:ext uri="{FF2B5EF4-FFF2-40B4-BE49-F238E27FC236}">
                <a16:creationId xmlns:a16="http://schemas.microsoft.com/office/drawing/2014/main" id="{E79FB2B3-2AAF-0E53-6F15-FC0EA423DE20}"/>
              </a:ext>
            </a:extLst>
          </p:cNvPr>
          <p:cNvSpPr>
            <a:spLocks noGrp="1"/>
          </p:cNvSpPr>
          <p:nvPr>
            <p:ph idx="1"/>
          </p:nvPr>
        </p:nvSpPr>
        <p:spPr/>
        <p:txBody>
          <a:bodyPr/>
          <a:lstStyle/>
          <a:p>
            <a:r>
              <a:rPr lang="en-US" dirty="0"/>
              <a:t>Hardware is becoming much more diverse these days</a:t>
            </a:r>
          </a:p>
          <a:p>
            <a:pPr lvl="1"/>
            <a:r>
              <a:rPr lang="en-US" dirty="0"/>
              <a:t>Hardware can go places it didn’t used to be able to</a:t>
            </a:r>
          </a:p>
          <a:p>
            <a:pPr lvl="2"/>
            <a:r>
              <a:rPr lang="en-US" dirty="0"/>
              <a:t>Software follows hardware</a:t>
            </a:r>
          </a:p>
          <a:p>
            <a:r>
              <a:rPr lang="en-US" dirty="0"/>
              <a:t>Making good software is complicated!</a:t>
            </a:r>
          </a:p>
          <a:p>
            <a:pPr lvl="1"/>
            <a:r>
              <a:rPr lang="en-US" dirty="0"/>
              <a:t>Managing these projects is complicated</a:t>
            </a:r>
          </a:p>
        </p:txBody>
      </p:sp>
    </p:spTree>
    <p:extLst>
      <p:ext uri="{BB962C8B-B14F-4D97-AF65-F5344CB8AC3E}">
        <p14:creationId xmlns:p14="http://schemas.microsoft.com/office/powerpoint/2010/main" val="961142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Yellow question mark">
            <a:extLst>
              <a:ext uri="{FF2B5EF4-FFF2-40B4-BE49-F238E27FC236}">
                <a16:creationId xmlns:a16="http://schemas.microsoft.com/office/drawing/2014/main" id="{E13915DB-2DB7-E154-32DF-D8E68B7BFCBB}"/>
              </a:ext>
            </a:extLst>
          </p:cNvPr>
          <p:cNvPicPr>
            <a:picLocks noChangeAspect="1"/>
          </p:cNvPicPr>
          <p:nvPr/>
        </p:nvPicPr>
        <p:blipFill rotWithShape="1">
          <a:blip r:embed="rId3">
            <a:alphaModFix amt="35000"/>
            <a:grayscl/>
          </a:blip>
          <a:srcRect b="625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D01969D-1EBF-4026-901B-38BDFEE57F95}"/>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Questions?</a:t>
            </a:r>
          </a:p>
        </p:txBody>
      </p:sp>
    </p:spTree>
    <p:extLst>
      <p:ext uri="{BB962C8B-B14F-4D97-AF65-F5344CB8AC3E}">
        <p14:creationId xmlns:p14="http://schemas.microsoft.com/office/powerpoint/2010/main" val="1911651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alendar on table">
            <a:extLst>
              <a:ext uri="{FF2B5EF4-FFF2-40B4-BE49-F238E27FC236}">
                <a16:creationId xmlns:a16="http://schemas.microsoft.com/office/drawing/2014/main" id="{91EFD0D9-321C-AC4F-59A3-126409834DE1}"/>
              </a:ext>
            </a:extLst>
          </p:cNvPr>
          <p:cNvPicPr>
            <a:picLocks noChangeAspect="1"/>
          </p:cNvPicPr>
          <p:nvPr/>
        </p:nvPicPr>
        <p:blipFill rotWithShape="1">
          <a:blip r:embed="rId3">
            <a:alphaModFix amt="35000"/>
            <a:grayscl/>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235884A-E098-F9C2-0BFB-511AD52FB07D}"/>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dirty="0"/>
              <a:t>Day 1 review</a:t>
            </a:r>
          </a:p>
        </p:txBody>
      </p:sp>
    </p:spTree>
    <p:extLst>
      <p:ext uri="{BB962C8B-B14F-4D97-AF65-F5344CB8AC3E}">
        <p14:creationId xmlns:p14="http://schemas.microsoft.com/office/powerpoint/2010/main" val="1540565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EB980-CD1F-B7B3-6137-C0D1CD311A11}"/>
              </a:ext>
            </a:extLst>
          </p:cNvPr>
          <p:cNvPicPr>
            <a:picLocks noChangeAspect="1"/>
          </p:cNvPicPr>
          <p:nvPr/>
        </p:nvPicPr>
        <p:blipFill rotWithShape="1">
          <a:blip r:embed="rId3">
            <a:alphaModFix amt="35000"/>
            <a:grayscl/>
          </a:blip>
          <a:srcRect t="36810" b="694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57E5DF4-A538-2BFD-5653-07ABCDB12A3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2 preview</a:t>
            </a:r>
          </a:p>
        </p:txBody>
      </p:sp>
    </p:spTree>
    <p:extLst>
      <p:ext uri="{BB962C8B-B14F-4D97-AF65-F5344CB8AC3E}">
        <p14:creationId xmlns:p14="http://schemas.microsoft.com/office/powerpoint/2010/main" val="509911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421529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49A5F44-17AE-3496-2EDE-E022957149EF}"/>
              </a:ext>
            </a:extLst>
          </p:cNvPr>
          <p:cNvPicPr>
            <a:picLocks noChangeAspect="1"/>
          </p:cNvPicPr>
          <p:nvPr/>
        </p:nvPicPr>
        <p:blipFill rotWithShape="1">
          <a:blip r:embed="rId4">
            <a:alphaModFix amt="35000"/>
          </a:blip>
          <a:srcRect t="8511" b="6927"/>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7C02755-C398-CFC6-5C7D-E2CA582D51DE}"/>
              </a:ext>
            </a:extLst>
          </p:cNvPr>
          <p:cNvSpPr>
            <a:spLocks noGrp="1"/>
          </p:cNvSpPr>
          <p:nvPr>
            <p:ph type="title"/>
          </p:nvPr>
        </p:nvSpPr>
        <p:spPr>
          <a:xfrm>
            <a:off x="913795" y="609600"/>
            <a:ext cx="10353761" cy="1326321"/>
          </a:xfrm>
          <a:prstGeom prst="ellipse">
            <a:avLst/>
          </a:prstGeom>
        </p:spPr>
        <p:txBody>
          <a:bodyPr>
            <a:normAutofit/>
          </a:bodyPr>
          <a:lstStyle/>
          <a:p>
            <a:r>
              <a:rPr lang="en-US"/>
              <a:t>When we meet</a:t>
            </a:r>
          </a:p>
        </p:txBody>
      </p:sp>
      <p:sp>
        <p:nvSpPr>
          <p:cNvPr id="11" name="Content Placeholder 2">
            <a:extLst>
              <a:ext uri="{FF2B5EF4-FFF2-40B4-BE49-F238E27FC236}">
                <a16:creationId xmlns:a16="http://schemas.microsoft.com/office/drawing/2014/main" id="{C01E1BEF-D0F1-8F4F-B1A2-7ABD15C03959}"/>
              </a:ext>
            </a:extLst>
          </p:cNvPr>
          <p:cNvSpPr>
            <a:spLocks noGrp="1"/>
          </p:cNvSpPr>
          <p:nvPr>
            <p:ph idx="1"/>
          </p:nvPr>
        </p:nvSpPr>
        <p:spPr>
          <a:xfrm>
            <a:off x="913795" y="2096064"/>
            <a:ext cx="10353762" cy="3695136"/>
          </a:xfrm>
        </p:spPr>
        <p:txBody>
          <a:bodyPr>
            <a:normAutofit/>
          </a:bodyPr>
          <a:lstStyle/>
          <a:p>
            <a:r>
              <a:rPr lang="en-US" dirty="0"/>
              <a:t>Meet 4 times/week</a:t>
            </a:r>
          </a:p>
          <a:p>
            <a:r>
              <a:rPr lang="en-US" dirty="0"/>
              <a:t>3 hours/day</a:t>
            </a:r>
          </a:p>
          <a:p>
            <a:r>
              <a:rPr lang="en-US" dirty="0"/>
              <a:t>4 weeks</a:t>
            </a:r>
          </a:p>
          <a:p>
            <a:r>
              <a:rPr lang="en-US" dirty="0"/>
              <a:t>Mondays, Tuesdays, Wednesdays &amp; Thursdays</a:t>
            </a:r>
          </a:p>
          <a:p>
            <a:pPr lvl="2"/>
            <a:r>
              <a:rPr lang="en-US" dirty="0"/>
              <a:t>7AM Eastern – 10AM Eastern</a:t>
            </a:r>
          </a:p>
        </p:txBody>
      </p:sp>
    </p:spTree>
    <p:extLst>
      <p:ext uri="{BB962C8B-B14F-4D97-AF65-F5344CB8AC3E}">
        <p14:creationId xmlns:p14="http://schemas.microsoft.com/office/powerpoint/2010/main" val="3090871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00D0-2D7A-340D-AA94-D8D3AF49AC46}"/>
              </a:ext>
            </a:extLst>
          </p:cNvPr>
          <p:cNvSpPr>
            <a:spLocks noGrp="1"/>
          </p:cNvSpPr>
          <p:nvPr>
            <p:ph type="title"/>
          </p:nvPr>
        </p:nvSpPr>
        <p:spPr/>
        <p:txBody>
          <a:bodyPr/>
          <a:lstStyle/>
          <a:p>
            <a:r>
              <a:rPr lang="en-US" dirty="0"/>
              <a:t>Tools we will use</a:t>
            </a:r>
          </a:p>
        </p:txBody>
      </p:sp>
      <p:sp>
        <p:nvSpPr>
          <p:cNvPr id="3" name="Content Placeholder 2">
            <a:extLst>
              <a:ext uri="{FF2B5EF4-FFF2-40B4-BE49-F238E27FC236}">
                <a16:creationId xmlns:a16="http://schemas.microsoft.com/office/drawing/2014/main" id="{1B4473FB-DB5F-838F-77D8-BD7A937A415A}"/>
              </a:ext>
            </a:extLst>
          </p:cNvPr>
          <p:cNvSpPr>
            <a:spLocks noGrp="1"/>
          </p:cNvSpPr>
          <p:nvPr>
            <p:ph idx="1"/>
          </p:nvPr>
        </p:nvSpPr>
        <p:spPr/>
        <p:txBody>
          <a:bodyPr>
            <a:normAutofit fontScale="92500" lnSpcReduction="20000"/>
          </a:bodyPr>
          <a:lstStyle/>
          <a:p>
            <a:r>
              <a:rPr lang="en-US" dirty="0"/>
              <a:t>Moodle</a:t>
            </a:r>
          </a:p>
          <a:p>
            <a:pPr lvl="1"/>
            <a:r>
              <a:rPr lang="en-US" dirty="0"/>
              <a:t>Class materials</a:t>
            </a:r>
          </a:p>
          <a:p>
            <a:r>
              <a:rPr lang="en-US" dirty="0" err="1"/>
              <a:t>Github</a:t>
            </a:r>
            <a:endParaRPr lang="en-US" dirty="0"/>
          </a:p>
          <a:p>
            <a:pPr lvl="1"/>
            <a:r>
              <a:rPr lang="en-US" dirty="0"/>
              <a:t>Code repositories</a:t>
            </a:r>
          </a:p>
          <a:p>
            <a:pPr lvl="1"/>
            <a:r>
              <a:rPr lang="en-US" dirty="0"/>
              <a:t>Change management</a:t>
            </a:r>
          </a:p>
          <a:p>
            <a:r>
              <a:rPr lang="en-US" dirty="0"/>
              <a:t>Jira</a:t>
            </a:r>
          </a:p>
          <a:p>
            <a:pPr lvl="1"/>
            <a:r>
              <a:rPr lang="en-US" dirty="0"/>
              <a:t>ticketing</a:t>
            </a:r>
          </a:p>
          <a:p>
            <a:r>
              <a:rPr lang="en-US" dirty="0"/>
              <a:t>Confluence</a:t>
            </a:r>
          </a:p>
          <a:p>
            <a:pPr lvl="1"/>
            <a:r>
              <a:rPr lang="en-US" dirty="0"/>
              <a:t>For wikis</a:t>
            </a:r>
          </a:p>
          <a:p>
            <a:r>
              <a:rPr lang="en-US" dirty="0"/>
              <a:t>More?</a:t>
            </a:r>
          </a:p>
          <a:p>
            <a:endParaRPr lang="en-US" dirty="0"/>
          </a:p>
        </p:txBody>
      </p:sp>
    </p:spTree>
    <p:extLst>
      <p:ext uri="{BB962C8B-B14F-4D97-AF65-F5344CB8AC3E}">
        <p14:creationId xmlns:p14="http://schemas.microsoft.com/office/powerpoint/2010/main" val="2721919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Shape, arrow&#10;&#10;Description automatically generated">
            <a:extLst>
              <a:ext uri="{FF2B5EF4-FFF2-40B4-BE49-F238E27FC236}">
                <a16:creationId xmlns:a16="http://schemas.microsoft.com/office/drawing/2014/main" id="{38D35CC3-9FC2-ACA6-DBD4-1DC54C4E2095}"/>
              </a:ext>
            </a:extLst>
          </p:cNvPr>
          <p:cNvPicPr>
            <a:picLocks noChangeAspect="1"/>
          </p:cNvPicPr>
          <p:nvPr/>
        </p:nvPicPr>
        <p:blipFill rotWithShape="1">
          <a:blip r:embed="rId4"/>
          <a:srcRect b="30"/>
          <a:stretch/>
        </p:blipFill>
        <p:spPr>
          <a:xfrm>
            <a:off x="20" y="2030"/>
            <a:ext cx="12191980" cy="6855970"/>
          </a:xfrm>
          <a:prstGeom prst="rect">
            <a:avLst/>
          </a:prstGeom>
        </p:spPr>
      </p:pic>
      <p:sp>
        <p:nvSpPr>
          <p:cNvPr id="15"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36D9-8061-A76F-9C7E-656F3AF7D160}"/>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Course overview</a:t>
            </a:r>
          </a:p>
        </p:txBody>
      </p:sp>
      <p:sp>
        <p:nvSpPr>
          <p:cNvPr id="3" name="Text Placeholder 2">
            <a:extLst>
              <a:ext uri="{FF2B5EF4-FFF2-40B4-BE49-F238E27FC236}">
                <a16:creationId xmlns:a16="http://schemas.microsoft.com/office/drawing/2014/main" id="{4D303026-64D5-F2D6-24E0-D4D990707790}"/>
              </a:ext>
            </a:extLst>
          </p:cNvPr>
          <p:cNvSpPr>
            <a:spLocks noGrp="1"/>
          </p:cNvSpPr>
          <p:nvPr>
            <p:ph type="body" idx="1"/>
          </p:nvPr>
        </p:nvSpPr>
        <p:spPr>
          <a:xfrm>
            <a:off x="1595269" y="3602038"/>
            <a:ext cx="9001462" cy="1655762"/>
          </a:xfrm>
        </p:spPr>
        <p:txBody>
          <a:bodyPr vert="horz" lIns="91440" tIns="45720" rIns="91440" bIns="45720" rtlCol="0">
            <a:normAutofit/>
          </a:bodyPr>
          <a:lstStyle/>
          <a:p>
            <a:r>
              <a:rPr lang="en-US" dirty="0">
                <a:solidFill>
                  <a:schemeClr val="tx1"/>
                </a:solidFill>
              </a:rPr>
              <a:t>What will we be talking about in this course?</a:t>
            </a:r>
          </a:p>
          <a:p>
            <a:r>
              <a:rPr lang="en-US" dirty="0">
                <a:solidFill>
                  <a:schemeClr val="tx1"/>
                </a:solidFill>
              </a:rPr>
              <a:t>What do you want to learn?</a:t>
            </a:r>
          </a:p>
        </p:txBody>
      </p:sp>
    </p:spTree>
    <p:extLst>
      <p:ext uri="{BB962C8B-B14F-4D97-AF65-F5344CB8AC3E}">
        <p14:creationId xmlns:p14="http://schemas.microsoft.com/office/powerpoint/2010/main" val="317482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1018-D5C6-C805-6957-501C6EC4188E}"/>
              </a:ext>
            </a:extLst>
          </p:cNvPr>
          <p:cNvSpPr>
            <a:spLocks noGrp="1"/>
          </p:cNvSpPr>
          <p:nvPr>
            <p:ph type="title"/>
          </p:nvPr>
        </p:nvSpPr>
        <p:spPr>
          <a:xfrm>
            <a:off x="913795" y="609600"/>
            <a:ext cx="10353761" cy="1326321"/>
          </a:xfrm>
        </p:spPr>
        <p:txBody>
          <a:bodyPr>
            <a:normAutofit/>
          </a:bodyPr>
          <a:lstStyle/>
          <a:p>
            <a:r>
              <a:rPr lang="en-US"/>
              <a:t>Material overview</a:t>
            </a:r>
          </a:p>
        </p:txBody>
      </p:sp>
      <p:sp>
        <p:nvSpPr>
          <p:cNvPr id="15" name="Rectangle 1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46DE43E5-F15F-1407-0CDE-952606A00B7C}"/>
              </a:ext>
            </a:extLst>
          </p:cNvPr>
          <p:cNvGraphicFramePr>
            <a:graphicFrameLocks noGrp="1"/>
          </p:cNvGraphicFramePr>
          <p:nvPr>
            <p:ph idx="1"/>
            <p:extLst>
              <p:ext uri="{D42A27DB-BD31-4B8C-83A1-F6EECF244321}">
                <p14:modId xmlns:p14="http://schemas.microsoft.com/office/powerpoint/2010/main" val="142983230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7899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258</TotalTime>
  <Words>1546</Words>
  <Application>Microsoft Office PowerPoint</Application>
  <PresentationFormat>Widescreen</PresentationFormat>
  <Paragraphs>197</Paragraphs>
  <Slides>54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Bookman Old Style</vt:lpstr>
      <vt:lpstr>Calibri</vt:lpstr>
      <vt:lpstr>Rockwell</vt:lpstr>
      <vt:lpstr>Damask</vt:lpstr>
      <vt:lpstr>Introduction to Software Development</vt:lpstr>
      <vt:lpstr>For Today</vt:lpstr>
      <vt:lpstr>Who am I?</vt:lpstr>
      <vt:lpstr>Contact info</vt:lpstr>
      <vt:lpstr>What about you?</vt:lpstr>
      <vt:lpstr>When we meet</vt:lpstr>
      <vt:lpstr>Tools we will use</vt:lpstr>
      <vt:lpstr>Course overview</vt:lpstr>
      <vt:lpstr>Material overview</vt:lpstr>
      <vt:lpstr>Software we can see</vt:lpstr>
      <vt:lpstr>Hidden software</vt:lpstr>
      <vt:lpstr>Hardware vs software</vt:lpstr>
      <vt:lpstr>Hardware Components</vt:lpstr>
      <vt:lpstr>Hardware Components Cont’</vt:lpstr>
      <vt:lpstr>Purpose of hardware</vt:lpstr>
      <vt:lpstr>Purpose of software</vt:lpstr>
      <vt:lpstr>Modern software</vt:lpstr>
      <vt:lpstr>Old things</vt:lpstr>
      <vt:lpstr>Operating systems</vt:lpstr>
      <vt:lpstr>10 minute break!</vt:lpstr>
      <vt:lpstr>New things</vt:lpstr>
      <vt:lpstr>What is the cloud?</vt:lpstr>
      <vt:lpstr>Popular cloud vendors</vt:lpstr>
      <vt:lpstr>What is mobile/iot?</vt:lpstr>
      <vt:lpstr>Factory tech</vt:lpstr>
      <vt:lpstr>Important terminology</vt:lpstr>
      <vt:lpstr>Hardware terminology</vt:lpstr>
      <vt:lpstr>Software terminology</vt:lpstr>
      <vt:lpstr>Security terminology</vt:lpstr>
      <vt:lpstr>What is a program really?</vt:lpstr>
      <vt:lpstr>Program == code</vt:lpstr>
      <vt:lpstr>Code == instructions</vt:lpstr>
      <vt:lpstr>Parts of a program</vt:lpstr>
      <vt:lpstr>Scripts vs. binaries</vt:lpstr>
      <vt:lpstr>PowerPoint Presentation</vt:lpstr>
      <vt:lpstr>Compiled vs interpreted simplified</vt:lpstr>
      <vt:lpstr>Software snafus</vt:lpstr>
      <vt:lpstr>PowerPoint Presentation</vt:lpstr>
      <vt:lpstr>More &amp; more fails</vt:lpstr>
      <vt:lpstr>Let’s look at some code</vt:lpstr>
      <vt:lpstr>10 minute break!</vt:lpstr>
      <vt:lpstr>How a program works</vt:lpstr>
      <vt:lpstr>How Firefox works</vt:lpstr>
      <vt:lpstr>Detailed execution</vt:lpstr>
      <vt:lpstr>PowerPoint Presentation</vt:lpstr>
      <vt:lpstr>Compiling</vt:lpstr>
      <vt:lpstr>Compile process</vt:lpstr>
      <vt:lpstr>Compiling C in practice</vt:lpstr>
      <vt:lpstr>Imagine an outstanding app</vt:lpstr>
      <vt:lpstr>Tying It All together</vt:lpstr>
      <vt:lpstr>Questions?</vt:lpstr>
      <vt:lpstr>Day 1 review</vt:lpstr>
      <vt:lpstr>Day 2 preview</vt:lpstr>
      <vt:lpstr>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24</cp:revision>
  <dcterms:created xsi:type="dcterms:W3CDTF">2023-04-01T16:24:57Z</dcterms:created>
  <dcterms:modified xsi:type="dcterms:W3CDTF">2023-05-25T16:38:37Z</dcterms:modified>
</cp:coreProperties>
</file>